
<file path=[Content_Types].xml><?xml version="1.0" encoding="utf-8"?>
<Types xmlns="http://schemas.openxmlformats.org/package/2006/content-types">
  <Default Extension="rels" ContentType="application/vnd.openxmlformats-package.relationships+xml"/>
  <Default Extension="emf" ContentType="image/x-emf"/>
  <Default Extension="png" ContentType="image/png"/>
  <Default Extension="jpeg" ContentType="image/jpe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autoCompressPictures="0">
  <p:sldMasterIdLst>
    <p:sldMasterId r:id="rId4" id="2147493536"/>
  </p:sldMasterIdLst>
  <p:notesMasterIdLst>
    <p:notesMasterId r:id="rId24"/>
  </p:notesMasterIdLst>
  <p:sldIdLst>
    <p:sldId r:id="rId5" id="282"/>
    <p:sldId r:id="rId6" id="291"/>
    <p:sldId r:id="rId7" id="292"/>
    <p:sldId r:id="rId8" id="293"/>
    <p:sldId r:id="rId9" id="294"/>
    <p:sldId r:id="rId10" id="299"/>
    <p:sldId r:id="rId11" id="296"/>
    <p:sldId r:id="rId12" id="297"/>
    <p:sldId r:id="rId13" id="295"/>
    <p:sldId r:id="rId14" id="298"/>
    <p:sldId r:id="rId15" id="300"/>
    <p:sldId r:id="rId16" id="287"/>
    <p:sldId r:id="rId17" id="301"/>
    <p:sldId r:id="rId18" id="302"/>
    <p:sldId r:id="rId19" id="286"/>
    <p:sldId r:id="rId20" id="288"/>
    <p:sldId r:id="rId21" id="290"/>
    <p:sldId r:id="rId22" id="289"/>
    <p:sldId r:id="rId23" id="257"/>
  </p:sldIdLst>
  <p:sldSz cx="9144000" cy="5143500" type="screen16x9"/>
  <p:notesSz cx="6858000" cy="9144000"/>
  <p:custShowLst>
    <p:custShow name="WIPIP"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835"/>
    <a:srgbClr val="B20706"/>
    <a:srgbClr val="791716"/>
    <a:srgbClr val="8A00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18" autoAdjust="0"/>
    <p:restoredTop sz="94830"/>
  </p:normalViewPr>
  <p:slideViewPr>
    <p:cSldViewPr snapToGrid="0" snapToObjects="1">
      <p:cViewPr varScale="1">
        <p:scale>
          <a:sx n="100" d="100"/>
          <a:sy n="100" d="100"/>
        </p:scale>
        <p:origin x="176" y="84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customXml" Target="../customXml/item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notesMaster" Target="notesMasters/notesMaster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customXml" Target="../customXml/item3.xml" /><Relationship Id="rId4" Type="http://schemas.openxmlformats.org/officeDocument/2006/relationships/slideMaster" Target="slideMasters/slide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p:spPr>
        <p:txBody>
          <a:bodyPr vert="horz" lIns="91440" tIns="45720" rIns="91440" bIns="45720" rtlCol="0"/>
          <a:lstStyle>
            <a:lvl1pPr algn="r">
              <a:defRPr sz="1200"/>
            </a:lvl1pPr>
          </a:lstStyle>
          <a:p>
            <a:fld id="{7A62CE18-188A-544F-81A1-BE83D587C1E8}" type="datetimeFigureOut">
              <a:rPr lang="en-US" smtClean="0"/>
              <a:t>6/2/21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p:spPr>
        <p:txBody>
          <a:bodyPr vert="horz" lIns="91440" tIns="45720" rIns="91440" bIns="45720" rtlCol="0">
            <a:normAutofit/>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Footer Placeholder 5"/>
          <p:cNvSpPr>
            <a:spLocks noGrp="1"/>
          </p:cNvSpPr>
          <p:nvPr>
            <p:ph type="ftr" sz="quarter" idx="4"/>
          </p:nvPr>
        </p:nvSpPr>
        <p:spPr>
          <a:xfrm>
            <a:off x="0" y="8685213"/>
            <a:ext cx="2971800" cy="457200"/>
          </a:xfrm>
          <a:prstGeom prst="rect"/>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p:spPr>
        <p:txBody>
          <a:bodyPr vert="horz" lIns="91440" tIns="45720" rIns="91440" bIns="45720" rtlCol="0" anchor="b"/>
          <a:lstStyle>
            <a:lvl1pPr algn="r">
              <a:defRPr sz="1200"/>
            </a:lvl1pPr>
          </a:lstStyle>
          <a:p>
            <a:fld id="{1C3912E5-6EA5-BB4E-B471-7982E85540DB}" type="slidenum">
              <a:rPr lang="en-US" smtClean="0"/>
              <a:t>‹#›</a:t>
            </a:fld>
            <a:endParaRPr lang="en-US"/>
          </a:p>
        </p:txBody>
      </p:sp>
    </p:spTree>
    <p:extLst>
      <p:ext uri="{BB962C8B-B14F-4D97-AF65-F5344CB8AC3E}">
        <p14:creationId xmlns:p14="http://schemas.microsoft.com/office/powerpoint/2010/main" val="158112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emf"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emf"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3.emf"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emf"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emf"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EA2A-D221-C34B-B95D-6723A5901023}"/>
              </a:ext>
            </a:extLst>
          </p:cNvPr>
          <p:cNvSpPr>
            <a:spLocks noGrp="1"/>
          </p:cNvSpPr>
          <p:nvPr>
            <p:ph type="ctrTitle"/>
          </p:nvPr>
        </p:nvSpPr>
        <p:spPr>
          <a:xfrm>
            <a:off x="1143000" y="841772"/>
            <a:ext cx="6858000" cy="1790700"/>
          </a:xfrm>
        </p:spPr>
        <p:txBody>
          <a:bodyPr anchor="b"/>
          <a:lstStyle>
            <a:lvl1pPr algn="ctr">
              <a:defRPr sz="4500"/>
            </a:lvl1pPr>
          </a:lstStyle>
          <a:p>
            <a:r>
              <a:rPr lang="en-US" dirty="1"/>
              <a:t>Click to edit Master title style</a:t>
            </a:r>
          </a:p>
        </p:txBody>
      </p:sp>
      <p:sp>
        <p:nvSpPr>
          <p:cNvPr id="3" name="Subtitle 2">
            <a:extLst>
              <a:ext uri="{FF2B5EF4-FFF2-40B4-BE49-F238E27FC236}">
                <a16:creationId xmlns:a16="http://schemas.microsoft.com/office/drawing/2014/main" id="{4AC854B1-DFDA-574A-BC88-097FA03AF9F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1"/>
              <a:t>Click to edit Master subtitle style</a:t>
            </a:r>
          </a:p>
        </p:txBody>
      </p:sp>
      <p:sp>
        <p:nvSpPr>
          <p:cNvPr id="4" name="Date Placeholder 3">
            <a:extLst>
              <a:ext uri="{FF2B5EF4-FFF2-40B4-BE49-F238E27FC236}">
                <a16:creationId xmlns:a16="http://schemas.microsoft.com/office/drawing/2014/main" id="{44BC7EE9-DC28-1442-85D3-155DF880ED6B}"/>
              </a:ext>
            </a:extLst>
          </p:cNvPr>
          <p:cNvSpPr>
            <a:spLocks noGrp="1"/>
          </p:cNvSpPr>
          <p:nvPr>
            <p:ph type="dt" sz="half" idx="10"/>
          </p:nvPr>
        </p:nvSpPr>
        <p:spPr/>
        <p:txBody>
          <a:bodyPr/>
          <a:lstStyle/>
          <a:p>
            <a:fld id="{B49B3184-E74F-D443-A338-B32CD7E50749}" type="datetimeFigureOut">
              <a:rPr lang="en-US" smtClean="0"/>
              <a:t>6/2/21</a:t>
            </a:fld>
            <a:endParaRPr lang="en-US"/>
          </a:p>
        </p:txBody>
      </p:sp>
      <p:sp>
        <p:nvSpPr>
          <p:cNvPr id="5" name="Footer Placeholder 4">
            <a:extLst>
              <a:ext uri="{FF2B5EF4-FFF2-40B4-BE49-F238E27FC236}">
                <a16:creationId xmlns:a16="http://schemas.microsoft.com/office/drawing/2014/main" id="{7E71768D-F568-1D46-9ECD-8A4D75063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47E62-75BA-6341-ADD6-7763D8AC5AAB}"/>
              </a:ext>
            </a:extLst>
          </p:cNvPr>
          <p:cNvSpPr>
            <a:spLocks noGrp="1"/>
          </p:cNvSpPr>
          <p:nvPr>
            <p:ph type="sldNum" sz="quarter" idx="12"/>
          </p:nvPr>
        </p:nvSpPr>
        <p:spPr/>
        <p:txBody>
          <a:bodyPr/>
          <a:lstStyle/>
          <a:p>
            <a:fld id="{09BF7D31-6F8D-334B-9A34-039E3AB64946}" type="slidenum">
              <a:rPr lang="en-US" smtClean="0"/>
              <a:t>‹#›</a:t>
            </a:fld>
            <a:endParaRPr lang="en-US"/>
          </a:p>
        </p:txBody>
      </p:sp>
      <p:pic>
        <p:nvPicPr>
          <p:cNvPr id="7" name="Picture 6" descr="Compass.png">
            <a:extLst>
              <a:ext uri="{FF2B5EF4-FFF2-40B4-BE49-F238E27FC236}">
                <a16:creationId xmlns:a16="http://schemas.microsoft.com/office/drawing/2014/main" id="{D4FB12AF-E0A1-5C41-8959-7B67C231BD41}"/>
              </a:ext>
            </a:extLst>
          </p:cNvPr>
          <p:cNvPicPr>
            <a:picLocks noChangeAspect="1"/>
          </p:cNvPicPr>
          <p:nvPr userDrawn="1"/>
        </p:nvPicPr>
        <p:blipFill>
          <a:blip r:embed="rId2"/>
          <a:srcRect/>
          <a:stretch>
            <a:fillRect/>
          </a:stretch>
        </p:blipFill>
        <p:spPr>
          <a:xfrm>
            <a:off x="177209" y="986464"/>
            <a:ext cx="4078135" cy="4078135"/>
          </a:xfrm>
          <a:prstGeom prst="rect"/>
        </p:spPr>
      </p:pic>
      <p:pic>
        <p:nvPicPr>
          <p:cNvPr id="8" name="Picture 7">
            <a:extLst>
              <a:ext uri="{FF2B5EF4-FFF2-40B4-BE49-F238E27FC236}">
                <a16:creationId xmlns:a16="http://schemas.microsoft.com/office/drawing/2014/main" id="{8FE23863-F753-6C44-8575-BAEEC8296A8D}"/>
              </a:ext>
            </a:extLst>
          </p:cNvPr>
          <p:cNvPicPr>
            <a:picLocks noChangeAspect="1"/>
          </p:cNvPicPr>
          <p:nvPr userDrawn="1"/>
        </p:nvPicPr>
        <p:blipFill>
          <a:blip r:embed="rId3"/>
          <a:srcRect/>
          <a:stretch>
            <a:fillRect/>
          </a:stretch>
        </p:blipFill>
        <p:spPr>
          <a:xfrm>
            <a:off x="6651268" y="177505"/>
            <a:ext cx="2285988" cy="566774"/>
          </a:xfrm>
          <a:prstGeom prst="rect"/>
        </p:spPr>
      </p:pic>
    </p:spTree>
    <p:extLst>
      <p:ext uri="{BB962C8B-B14F-4D97-AF65-F5344CB8AC3E}">
        <p14:creationId xmlns:p14="http://schemas.microsoft.com/office/powerpoint/2010/main" val="23827019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64D6-416C-6D49-8F68-1D9496D61C40}"/>
              </a:ext>
            </a:extLst>
          </p:cNvPr>
          <p:cNvSpPr>
            <a:spLocks noGrp="1"/>
          </p:cNvSpPr>
          <p:nvPr>
            <p:ph type="title"/>
          </p:nvPr>
        </p:nvSpPr>
        <p:spPr/>
        <p:txBody>
          <a:bodyPr/>
          <a:lstStyle/>
          <a:p>
            <a:r>
              <a:rPr lang="en-US" dirty="1"/>
              <a:t>Click to edit Master title style</a:t>
            </a:r>
          </a:p>
        </p:txBody>
      </p:sp>
      <p:sp>
        <p:nvSpPr>
          <p:cNvPr id="3" name="Vertical Text Placeholder 2">
            <a:extLst>
              <a:ext uri="{FF2B5EF4-FFF2-40B4-BE49-F238E27FC236}">
                <a16:creationId xmlns:a16="http://schemas.microsoft.com/office/drawing/2014/main" id="{F77E15E8-9426-BC41-BC87-941DB541413C}"/>
              </a:ext>
            </a:extLst>
          </p:cNvPr>
          <p:cNvSpPr>
            <a:spLocks noGrp="1"/>
          </p:cNvSpPr>
          <p:nvPr>
            <p:ph type="body" orient="vert" idx="1"/>
          </p:nvPr>
        </p:nvSpPr>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a:extLst>
              <a:ext uri="{FF2B5EF4-FFF2-40B4-BE49-F238E27FC236}">
                <a16:creationId xmlns:a16="http://schemas.microsoft.com/office/drawing/2014/main" id="{D36D53BC-9558-C843-AFEB-110374BC232D}"/>
              </a:ext>
            </a:extLst>
          </p:cNvPr>
          <p:cNvSpPr>
            <a:spLocks noGrp="1"/>
          </p:cNvSpPr>
          <p:nvPr>
            <p:ph type="dt" sz="half" idx="10"/>
          </p:nvPr>
        </p:nvSpPr>
        <p:spPr/>
        <p:txBody>
          <a:bodyPr/>
          <a:lstStyle/>
          <a:p>
            <a:fld id="{68C2560D-EC28-3B41-86E8-18F1CE0113B4}" type="datetimeFigureOut">
              <a:rPr lang="en-US" smtClean="0"/>
              <a:t>6/2/21</a:t>
            </a:fld>
            <a:endParaRPr lang="en-US"/>
          </a:p>
        </p:txBody>
      </p:sp>
      <p:sp>
        <p:nvSpPr>
          <p:cNvPr id="5" name="Footer Placeholder 4">
            <a:extLst>
              <a:ext uri="{FF2B5EF4-FFF2-40B4-BE49-F238E27FC236}">
                <a16:creationId xmlns:a16="http://schemas.microsoft.com/office/drawing/2014/main" id="{D631CF76-276C-824B-BFA5-EA278185B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EA750-8F2D-E448-BEF6-082E21AAC552}"/>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506438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899F9B-4425-3E4A-9869-9B85ED64E1CF}"/>
              </a:ext>
            </a:extLst>
          </p:cNvPr>
          <p:cNvSpPr>
            <a:spLocks noGrp="1"/>
          </p:cNvSpPr>
          <p:nvPr>
            <p:ph type="title" orient="vert"/>
          </p:nvPr>
        </p:nvSpPr>
        <p:spPr>
          <a:xfrm>
            <a:off x="6543675" y="273844"/>
            <a:ext cx="1971675" cy="4358879"/>
          </a:xfrm>
        </p:spPr>
        <p:txBody>
          <a:bodyPr vert="eaVert"/>
          <a:lstStyle/>
          <a:p>
            <a:r>
              <a:rPr lang="en-US" dirty="1"/>
              <a:t>Click to edit Master title style</a:t>
            </a:r>
          </a:p>
        </p:txBody>
      </p:sp>
      <p:sp>
        <p:nvSpPr>
          <p:cNvPr id="3" name="Vertical Text Placeholder 2">
            <a:extLst>
              <a:ext uri="{FF2B5EF4-FFF2-40B4-BE49-F238E27FC236}">
                <a16:creationId xmlns:a16="http://schemas.microsoft.com/office/drawing/2014/main" id="{6DC6F631-28E0-8842-9608-B880E84379C0}"/>
              </a:ext>
            </a:extLst>
          </p:cNvPr>
          <p:cNvSpPr>
            <a:spLocks noGrp="1"/>
          </p:cNvSpPr>
          <p:nvPr>
            <p:ph type="body" orient="vert" idx="1"/>
          </p:nvPr>
        </p:nvSpPr>
        <p:spPr>
          <a:xfrm>
            <a:off x="628650" y="273844"/>
            <a:ext cx="5800725" cy="4358879"/>
          </a:xfrm>
        </p:spPr>
        <p:txBody>
          <a:bodyPr vert="eaVert"/>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a:extLst>
              <a:ext uri="{FF2B5EF4-FFF2-40B4-BE49-F238E27FC236}">
                <a16:creationId xmlns:a16="http://schemas.microsoft.com/office/drawing/2014/main" id="{958C6D12-B9D2-AF45-81FF-783E67A8562D}"/>
              </a:ext>
            </a:extLst>
          </p:cNvPr>
          <p:cNvSpPr>
            <a:spLocks noGrp="1"/>
          </p:cNvSpPr>
          <p:nvPr>
            <p:ph type="dt" sz="half" idx="10"/>
          </p:nvPr>
        </p:nvSpPr>
        <p:spPr/>
        <p:txBody>
          <a:bodyPr/>
          <a:lstStyle/>
          <a:p>
            <a:fld id="{68C2560D-EC28-3B41-86E8-18F1CE0113B4}" type="datetimeFigureOut">
              <a:rPr lang="en-US" smtClean="0"/>
              <a:t>6/2/21</a:t>
            </a:fld>
            <a:endParaRPr lang="en-US"/>
          </a:p>
        </p:txBody>
      </p:sp>
      <p:sp>
        <p:nvSpPr>
          <p:cNvPr id="5" name="Footer Placeholder 4">
            <a:extLst>
              <a:ext uri="{FF2B5EF4-FFF2-40B4-BE49-F238E27FC236}">
                <a16:creationId xmlns:a16="http://schemas.microsoft.com/office/drawing/2014/main" id="{E4BB5330-B210-AD4D-8120-43C2A5D15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E7E3D-5775-5040-B6AD-59C8D4B46AED}"/>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1003759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8A0028"/>
        </a:solidFill>
        <a:effectLst/>
      </p:bgPr>
    </p:bg>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4023178"/>
            <a:ext cx="8100181" cy="675821"/>
          </a:xfrm>
        </p:spPr>
        <p:txBody>
          <a:bodyPr/>
          <a:lstStyle>
            <a:lvl1pPr algn="l">
              <a:defRPr b="1">
                <a:solidFill>
                  <a:schemeClr val="bg1"/>
                </a:solidFill>
              </a:defRPr>
            </a:lvl1pPr>
          </a:lstStyle>
          <a:p>
            <a:r>
              <a:rPr lang="en-US" dirty="1"/>
              <a:t>Click to edit Master title style</a:t>
            </a:r>
          </a:p>
        </p:txBody>
      </p:sp>
      <p:sp>
        <p:nvSpPr>
          <p:cNvPr id="16" name="Subtitle 2"/>
          <p:cNvSpPr>
            <a:spLocks noGrp="1"/>
          </p:cNvSpPr>
          <p:nvPr>
            <p:ph type="subTitle" idx="1"/>
          </p:nvPr>
        </p:nvSpPr>
        <p:spPr>
          <a:xfrm>
            <a:off x="457200" y="4665436"/>
            <a:ext cx="6400800" cy="296636"/>
          </a:xfrm>
        </p:spPr>
        <p:txBody>
          <a:bodyPr>
            <a:normAutofit/>
          </a:bodyPr>
          <a:lstStyle>
            <a:lvl1pPr marL="0" indent="0" algn="l">
              <a:buNone/>
              <a:defRPr sz="16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a:t>Click to edit Master subtitle style</a:t>
            </a:r>
          </a:p>
        </p:txBody>
      </p:sp>
      <p:pic>
        <p:nvPicPr>
          <p:cNvPr id="9" name="Picture 8" descr="Compass.png"/>
          <p:cNvPicPr>
            <a:picLocks noChangeAspect="1"/>
          </p:cNvPicPr>
          <p:nvPr userDrawn="1"/>
        </p:nvPicPr>
        <p:blipFill>
          <a:blip r:embed="rId2"/>
          <a:srcRect/>
          <a:stretch>
            <a:fillRect/>
          </a:stretch>
        </p:blipFill>
        <p:spPr>
          <a:xfrm>
            <a:off x="177209" y="986464"/>
            <a:ext cx="4078135" cy="4078135"/>
          </a:xfrm>
          <a:prstGeom prst="rect"/>
        </p:spPr>
      </p:pic>
      <p:pic>
        <p:nvPicPr>
          <p:cNvPr id="6" name="Picture 5"/>
          <p:cNvPicPr>
            <a:picLocks noChangeAspect="1"/>
          </p:cNvPicPr>
          <p:nvPr userDrawn="1"/>
        </p:nvPicPr>
        <p:blipFill>
          <a:blip r:embed="rId3"/>
          <a:srcRect/>
          <a:stretch>
            <a:fillRect/>
          </a:stretch>
        </p:blipFill>
        <p:spPr>
          <a:xfrm>
            <a:off x="6651268" y="177505"/>
            <a:ext cx="2285988" cy="566774"/>
          </a:xfrm>
          <a:prstGeom prst="rect"/>
        </p:spPr>
      </p:pic>
    </p:spTree>
    <p:extLst>
      <p:ext uri="{BB962C8B-B14F-4D97-AF65-F5344CB8AC3E}">
        <p14:creationId xmlns:p14="http://schemas.microsoft.com/office/powerpoint/2010/main" val="1022153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bg>
      <p:bgRef idx="1001">
        <a:schemeClr val="bg1"/>
      </p:bgRef>
    </p:bg>
    <p:spTree>
      <p:nvGrpSpPr>
        <p:cNvPr id="1" name=""/>
        <p:cNvGrpSpPr/>
        <p:nvPr/>
      </p:nvGrpSpPr>
      <p:grpSpPr>
        <a:xfrm>
          <a:off x="0" y="0"/>
          <a:ext cx="0" cy="0"/>
          <a:chOff x="0" y="0"/>
          <a:chExt cx="0" cy="0"/>
        </a:xfrm>
      </p:grpSpPr>
      <p:pic>
        <p:nvPicPr>
          <p:cNvPr id="8" name="Picture 7" descr="Compass.png"/>
          <p:cNvPicPr>
            <a:picLocks noChangeAspect="1"/>
          </p:cNvPicPr>
          <p:nvPr userDrawn="1"/>
        </p:nvPicPr>
        <p:blipFill>
          <a:blip r:embed="rId2"/>
          <a:srcRect/>
          <a:stretch>
            <a:fillRect/>
          </a:stretch>
        </p:blipFill>
        <p:spPr>
          <a:xfrm>
            <a:off x="177209" y="986464"/>
            <a:ext cx="4078135" cy="4078135"/>
          </a:xfrm>
          <a:prstGeom prst="rect"/>
        </p:spPr>
      </p:pic>
      <p:sp>
        <p:nvSpPr>
          <p:cNvPr id="2" name="Title 1"/>
          <p:cNvSpPr>
            <a:spLocks noGrp="1"/>
          </p:cNvSpPr>
          <p:nvPr>
            <p:ph type="ctrTitle"/>
          </p:nvPr>
        </p:nvSpPr>
        <p:spPr>
          <a:xfrm>
            <a:off x="317319" y="4165879"/>
            <a:ext cx="7772400" cy="487776"/>
          </a:xfrm>
        </p:spPr>
        <p:txBody>
          <a:bodyPr>
            <a:noAutofit/>
          </a:bodyPr>
          <a:lstStyle>
            <a:lvl1pPr algn="l">
              <a:defRPr sz="4000" b="1">
                <a:solidFill>
                  <a:srgbClr val="A41835"/>
                </a:solidFill>
              </a:defRPr>
            </a:lvl1pPr>
          </a:lstStyle>
          <a:p>
            <a:r>
              <a:rPr lang="en-US" dirty="1"/>
              <a:t>Click to edit Master title style</a:t>
            </a:r>
          </a:p>
        </p:txBody>
      </p:sp>
      <p:sp>
        <p:nvSpPr>
          <p:cNvPr id="3" name="Subtitle 2"/>
          <p:cNvSpPr>
            <a:spLocks noGrp="1"/>
          </p:cNvSpPr>
          <p:nvPr>
            <p:ph type="subTitle" idx="1"/>
          </p:nvPr>
        </p:nvSpPr>
        <p:spPr>
          <a:xfrm>
            <a:off x="372534" y="4624556"/>
            <a:ext cx="6400800" cy="347694"/>
          </a:xfrm>
        </p:spPr>
        <p:txBody>
          <a:bodyPr>
            <a:normAutofit/>
          </a:bodyPr>
          <a:lstStyle>
            <a:lvl1pPr marL="0" indent="0" algn="l">
              <a:buNone/>
              <a:defRPr sz="16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a:t>Click to edit Master subtitle style</a:t>
            </a:r>
          </a:p>
        </p:txBody>
      </p:sp>
      <p:pic>
        <p:nvPicPr>
          <p:cNvPr id="4" name="Picture 3"/>
          <p:cNvPicPr>
            <a:picLocks noChangeAspect="1"/>
          </p:cNvPicPr>
          <p:nvPr userDrawn="1"/>
        </p:nvPicPr>
        <p:blipFill>
          <a:blip r:embed="rId3"/>
          <a:srcRect/>
          <a:stretch>
            <a:fillRect/>
          </a:stretch>
        </p:blipFill>
        <p:spPr>
          <a:xfrm>
            <a:off x="6350000" y="139996"/>
            <a:ext cx="2794000" cy="622300"/>
          </a:xfrm>
          <a:prstGeom prst="rect"/>
        </p:spPr>
      </p:pic>
    </p:spTree>
    <p:extLst>
      <p:ext uri="{BB962C8B-B14F-4D97-AF65-F5344CB8AC3E}">
        <p14:creationId xmlns:p14="http://schemas.microsoft.com/office/powerpoint/2010/main" val="13530702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8A002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1911" y="4023178"/>
            <a:ext cx="8100181" cy="675821"/>
          </a:xfrm>
        </p:spPr>
        <p:txBody>
          <a:bodyPr/>
          <a:lstStyle>
            <a:lvl1pPr algn="ctr">
              <a:defRPr b="1">
                <a:solidFill>
                  <a:schemeClr val="bg1"/>
                </a:solidFill>
              </a:defRPr>
            </a:lvl1pPr>
          </a:lstStyle>
          <a:p>
            <a:r>
              <a:rPr lang="en-US" dirty="1"/>
              <a:t>Click to edit Master title style</a:t>
            </a:r>
          </a:p>
        </p:txBody>
      </p:sp>
      <p:sp>
        <p:nvSpPr>
          <p:cNvPr id="3" name="Subtitle 2"/>
          <p:cNvSpPr>
            <a:spLocks noGrp="1"/>
          </p:cNvSpPr>
          <p:nvPr>
            <p:ph type="subTitle" idx="1"/>
          </p:nvPr>
        </p:nvSpPr>
        <p:spPr>
          <a:xfrm>
            <a:off x="1371600" y="4665436"/>
            <a:ext cx="6400800" cy="296636"/>
          </a:xfrm>
        </p:spPr>
        <p:txBody>
          <a:bodyPr>
            <a:normAutofit/>
          </a:bodyPr>
          <a:lstStyle>
            <a:lvl1pPr marL="0" indent="0" algn="ctr">
              <a:buNone/>
              <a:defRPr sz="16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a:t>Click to edit Master subtitle style</a:t>
            </a:r>
          </a:p>
        </p:txBody>
      </p:sp>
      <p:sp>
        <p:nvSpPr>
          <p:cNvPr id="6" name="Picture Placeholder 10"/>
          <p:cNvSpPr>
            <a:spLocks noGrp="1"/>
          </p:cNvSpPr>
          <p:nvPr>
            <p:ph type="pic" sz="quarter" idx="13"/>
          </p:nvPr>
        </p:nvSpPr>
        <p:spPr>
          <a:xfrm>
            <a:off x="1654026" y="1036570"/>
            <a:ext cx="5835951" cy="2873500"/>
          </a:xfrm>
        </p:spPr>
        <p:txBody>
          <a:bodyPr/>
          <a:lstStyle>
            <a:lvl1pPr marL="0" indent="0" algn="ctr">
              <a:buNone/>
              <a:defRPr/>
            </a:lvl1pPr>
          </a:lstStyle>
          <a:p>
            <a:endParaRPr lang="en-US"/>
          </a:p>
        </p:txBody>
      </p:sp>
      <p:pic>
        <p:nvPicPr>
          <p:cNvPr id="7" name="Picture 6"/>
          <p:cNvPicPr>
            <a:picLocks noChangeAspect="1"/>
          </p:cNvPicPr>
          <p:nvPr userDrawn="1"/>
        </p:nvPicPr>
        <p:blipFill>
          <a:blip r:embed="rId2"/>
          <a:srcRect/>
          <a:stretch>
            <a:fillRect/>
          </a:stretch>
        </p:blipFill>
        <p:spPr>
          <a:xfrm>
            <a:off x="6651268" y="177505"/>
            <a:ext cx="2285988" cy="566774"/>
          </a:xfrm>
          <a:prstGeom prst="rect"/>
        </p:spPr>
      </p:pic>
    </p:spTree>
    <p:extLst>
      <p:ext uri="{BB962C8B-B14F-4D97-AF65-F5344CB8AC3E}">
        <p14:creationId xmlns:p14="http://schemas.microsoft.com/office/powerpoint/2010/main" val="1923660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65879"/>
            <a:ext cx="7772400" cy="487776"/>
          </a:xfrm>
        </p:spPr>
        <p:txBody>
          <a:bodyPr>
            <a:noAutofit/>
          </a:bodyPr>
          <a:lstStyle>
            <a:lvl1pPr algn="ctr">
              <a:defRPr sz="4000" b="1">
                <a:solidFill>
                  <a:srgbClr val="A41835"/>
                </a:solidFill>
              </a:defRPr>
            </a:lvl1pPr>
          </a:lstStyle>
          <a:p>
            <a:r>
              <a:rPr lang="en-US" dirty="1"/>
              <a:t>Click to edit Master title style</a:t>
            </a:r>
          </a:p>
        </p:txBody>
      </p:sp>
      <p:sp>
        <p:nvSpPr>
          <p:cNvPr id="3" name="Subtitle 2"/>
          <p:cNvSpPr>
            <a:spLocks noGrp="1"/>
          </p:cNvSpPr>
          <p:nvPr>
            <p:ph type="subTitle" idx="1"/>
          </p:nvPr>
        </p:nvSpPr>
        <p:spPr>
          <a:xfrm>
            <a:off x="1371600" y="4624556"/>
            <a:ext cx="6400800" cy="347694"/>
          </a:xfrm>
        </p:spPr>
        <p:txBody>
          <a:bodyPr>
            <a:normAutofit/>
          </a:bodyPr>
          <a:lstStyle>
            <a:lvl1pPr marL="0" indent="0" algn="ctr">
              <a:buNone/>
              <a:defRPr sz="16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a:t>Click to edit Master subtitle style</a:t>
            </a:r>
          </a:p>
        </p:txBody>
      </p:sp>
      <p:sp>
        <p:nvSpPr>
          <p:cNvPr id="15" name="Picture Placeholder 10"/>
          <p:cNvSpPr>
            <a:spLocks noGrp="1"/>
          </p:cNvSpPr>
          <p:nvPr>
            <p:ph type="pic" sz="quarter" idx="13"/>
          </p:nvPr>
        </p:nvSpPr>
        <p:spPr>
          <a:xfrm>
            <a:off x="1654026" y="1036570"/>
            <a:ext cx="5835951" cy="2873500"/>
          </a:xfrm>
        </p:spPr>
        <p:txBody>
          <a:bodyPr/>
          <a:lstStyle>
            <a:lvl1pPr marL="0" indent="0" algn="ctr">
              <a:buNone/>
              <a:defRPr/>
            </a:lvl1pPr>
          </a:lstStyle>
          <a:p>
            <a:endParaRPr lang="en-US"/>
          </a:p>
        </p:txBody>
      </p:sp>
      <p:pic>
        <p:nvPicPr>
          <p:cNvPr id="6" name="Picture 5"/>
          <p:cNvPicPr>
            <a:picLocks noChangeAspect="1"/>
          </p:cNvPicPr>
          <p:nvPr userDrawn="1"/>
        </p:nvPicPr>
        <p:blipFill>
          <a:blip r:embed="rId2"/>
          <a:srcRect/>
          <a:stretch>
            <a:fillRect/>
          </a:stretch>
        </p:blipFill>
        <p:spPr>
          <a:xfrm>
            <a:off x="6350000" y="145903"/>
            <a:ext cx="2794000" cy="622300"/>
          </a:xfrm>
          <a:prstGeom prst="rect"/>
        </p:spPr>
      </p:pic>
    </p:spTree>
    <p:extLst>
      <p:ext uri="{BB962C8B-B14F-4D97-AF65-F5344CB8AC3E}">
        <p14:creationId xmlns:p14="http://schemas.microsoft.com/office/powerpoint/2010/main" val="21873884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1186542"/>
            <a:ext cx="8075990" cy="3612243"/>
          </a:xfrm>
        </p:spPr>
        <p:txBody>
          <a:bodyPr/>
          <a:lstStyle>
            <a:lvl1pPr>
              <a:defRPr sz="2800"/>
            </a:lvl1pPr>
            <a:lvl2pPr>
              <a:defRPr sz="2400"/>
            </a:lvl2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Title 1"/>
          <p:cNvSpPr>
            <a:spLocks noGrp="1"/>
          </p:cNvSpPr>
          <p:nvPr>
            <p:ph type="title"/>
          </p:nvPr>
        </p:nvSpPr>
        <p:spPr>
          <a:xfrm>
            <a:off x="659303" y="228239"/>
            <a:ext cx="5275942" cy="507999"/>
          </a:xfrm>
        </p:spPr>
        <p:txBody>
          <a:bodyPr>
            <a:normAutofit/>
          </a:bodyPr>
          <a:lstStyle>
            <a:lvl1pPr algn="l">
              <a:defRPr sz="2800" b="1">
                <a:solidFill>
                  <a:srgbClr val="A41835"/>
                </a:solidFill>
              </a:defRPr>
            </a:lvl1pPr>
          </a:lstStyle>
          <a:p>
            <a:r>
              <a:rPr lang="en-US" dirty="1"/>
              <a:t>Click to edit Master title style</a:t>
            </a:r>
          </a:p>
        </p:txBody>
      </p:sp>
      <p:pic>
        <p:nvPicPr>
          <p:cNvPr id="7" name="Picture 6"/>
          <p:cNvPicPr>
            <a:picLocks noChangeAspect="1"/>
          </p:cNvPicPr>
          <p:nvPr userDrawn="1"/>
        </p:nvPicPr>
        <p:blipFill>
          <a:blip r:embed="rId2"/>
          <a:srcRect/>
          <a:stretch>
            <a:fillRect/>
          </a:stretch>
        </p:blipFill>
        <p:spPr>
          <a:xfrm>
            <a:off x="6350000" y="139996"/>
            <a:ext cx="2794000" cy="622300"/>
          </a:xfrm>
          <a:prstGeom prst="rect"/>
        </p:spPr>
      </p:pic>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3238" y="1182007"/>
            <a:ext cx="5164666" cy="3612243"/>
          </a:xfrm>
        </p:spPr>
        <p:txBody>
          <a:bodyPr/>
          <a:lstStyle>
            <a:lvl1pPr>
              <a:defRPr sz="2800"/>
            </a:lvl1pPr>
            <a:lvl2pPr>
              <a:defRPr sz="2400"/>
            </a:lvl2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Content Placeholder 4"/>
          <p:cNvSpPr>
            <a:spLocks noGrp="1"/>
          </p:cNvSpPr>
          <p:nvPr>
            <p:ph sz="quarter" idx="10"/>
          </p:nvPr>
        </p:nvSpPr>
        <p:spPr>
          <a:xfrm>
            <a:off x="257175" y="1182007"/>
            <a:ext cx="3335338" cy="3612243"/>
          </a:xfrm>
        </p:spPr>
        <p:txBody>
          <a:bodyPr/>
          <a:lstStyle>
            <a:lvl1pPr marL="0" indent="0">
              <a:buNone/>
              <a:defRPr/>
            </a:lvl1pPr>
          </a:lstStyle>
          <a:p>
            <a:pPr lvl="0"/>
            <a:endParaRPr lang="en-US"/>
          </a:p>
        </p:txBody>
      </p:sp>
      <p:sp>
        <p:nvSpPr>
          <p:cNvPr id="7" name="Title 1"/>
          <p:cNvSpPr>
            <a:spLocks noGrp="1"/>
          </p:cNvSpPr>
          <p:nvPr>
            <p:ph type="title"/>
          </p:nvPr>
        </p:nvSpPr>
        <p:spPr>
          <a:xfrm>
            <a:off x="659303" y="228239"/>
            <a:ext cx="5275942" cy="507999"/>
          </a:xfrm>
        </p:spPr>
        <p:txBody>
          <a:bodyPr>
            <a:normAutofit/>
          </a:bodyPr>
          <a:lstStyle>
            <a:lvl1pPr algn="l">
              <a:defRPr sz="2800" b="1">
                <a:solidFill>
                  <a:srgbClr val="A41835"/>
                </a:solidFill>
              </a:defRPr>
            </a:lvl1pPr>
          </a:lstStyle>
          <a:p>
            <a:r>
              <a:rPr lang="en-US" dirty="1"/>
              <a:t>Click to edit Master title style</a:t>
            </a:r>
          </a:p>
        </p:txBody>
      </p:sp>
      <p:pic>
        <p:nvPicPr>
          <p:cNvPr id="8" name="Picture 7"/>
          <p:cNvPicPr>
            <a:picLocks noChangeAspect="1"/>
          </p:cNvPicPr>
          <p:nvPr userDrawn="1"/>
        </p:nvPicPr>
        <p:blipFill>
          <a:blip r:embed="rId2"/>
          <a:srcRect/>
          <a:stretch>
            <a:fillRect/>
          </a:stretch>
        </p:blipFill>
        <p:spPr>
          <a:xfrm>
            <a:off x="6350000" y="139996"/>
            <a:ext cx="2794000" cy="622300"/>
          </a:xfrm>
          <a:prstGeom prst="rect"/>
        </p:spPr>
      </p:pic>
    </p:spTree>
    <p:extLst>
      <p:ext uri="{BB962C8B-B14F-4D97-AF65-F5344CB8AC3E}">
        <p14:creationId xmlns:p14="http://schemas.microsoft.com/office/powerpoint/2010/main" val="22128733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9303" y="228239"/>
            <a:ext cx="5275942" cy="507999"/>
          </a:xfrm>
        </p:spPr>
        <p:txBody>
          <a:bodyPr>
            <a:normAutofit/>
          </a:bodyPr>
          <a:lstStyle>
            <a:lvl1pPr algn="l">
              <a:defRPr sz="2800" b="1">
                <a:solidFill>
                  <a:srgbClr val="A41835"/>
                </a:solidFill>
              </a:defRPr>
            </a:lvl1pPr>
          </a:lstStyle>
          <a:p>
            <a:r>
              <a:rPr lang="en-US" dirty="1"/>
              <a:t>Click to edit Master title style</a:t>
            </a:r>
          </a:p>
        </p:txBody>
      </p:sp>
      <p:sp>
        <p:nvSpPr>
          <p:cNvPr id="3" name="Content Placeholder 2"/>
          <p:cNvSpPr>
            <a:spLocks noGrp="1"/>
          </p:cNvSpPr>
          <p:nvPr>
            <p:ph idx="1"/>
          </p:nvPr>
        </p:nvSpPr>
        <p:spPr>
          <a:xfrm>
            <a:off x="6652381" y="992372"/>
            <a:ext cx="2419048" cy="3983306"/>
          </a:xfrm>
        </p:spPr>
        <p:txBody>
          <a:bodyPr/>
          <a:lstStyle>
            <a:lvl1pPr marL="285750" indent="-285750">
              <a:buFont typeface="Arial"/>
              <a:buChar char="•"/>
              <a:defRPr sz="1800">
                <a:solidFill>
                  <a:srgbClr val="A41835"/>
                </a:solidFill>
              </a:defRPr>
            </a:lvl1pPr>
            <a:lvl2pPr marL="742950" indent="-285750">
              <a:lnSpc>
                <a:spcPct val="140000"/>
              </a:lnSpc>
              <a:buFont typeface="Arial"/>
              <a:buChar char="•"/>
              <a:defRPr sz="1600"/>
            </a:lvl2pPr>
          </a:lstStyle>
          <a:p>
            <a:pPr lvl="0"/>
            <a:r>
              <a:rPr lang="en-US" dirty="1"/>
              <a:t>Click to edit Master text styles</a:t>
            </a:r>
          </a:p>
          <a:p>
            <a:pPr lvl="1"/>
            <a:r>
              <a:rPr lang="en-US" dirty="1"/>
              <a:t>Second level</a:t>
            </a:r>
          </a:p>
        </p:txBody>
      </p:sp>
      <p:sp>
        <p:nvSpPr>
          <p:cNvPr id="5" name="Content Placeholder 4"/>
          <p:cNvSpPr>
            <a:spLocks noGrp="1"/>
          </p:cNvSpPr>
          <p:nvPr>
            <p:ph sz="quarter" idx="10"/>
          </p:nvPr>
        </p:nvSpPr>
        <p:spPr>
          <a:xfrm>
            <a:off x="257175" y="992371"/>
            <a:ext cx="6177492" cy="3983307"/>
          </a:xfrm>
        </p:spPr>
        <p:txBody>
          <a:bodyPr/>
          <a:lstStyle>
            <a:lvl1pPr marL="0" indent="0">
              <a:buNone/>
              <a:defRPr/>
            </a:lvl1pPr>
          </a:lstStyle>
          <a:p>
            <a:pPr lvl="0"/>
            <a:endParaRPr lang="en-US"/>
          </a:p>
        </p:txBody>
      </p:sp>
      <p:pic>
        <p:nvPicPr>
          <p:cNvPr id="6" name="Picture 5"/>
          <p:cNvPicPr>
            <a:picLocks noChangeAspect="1"/>
          </p:cNvPicPr>
          <p:nvPr userDrawn="1"/>
        </p:nvPicPr>
        <p:blipFill>
          <a:blip r:embed="rId2"/>
          <a:srcRect/>
          <a:stretch>
            <a:fillRect/>
          </a:stretch>
        </p:blipFill>
        <p:spPr>
          <a:xfrm>
            <a:off x="6350000" y="139996"/>
            <a:ext cx="2794000" cy="622300"/>
          </a:xfrm>
          <a:prstGeom prst="rect"/>
        </p:spPr>
      </p:pic>
    </p:spTree>
    <p:extLst>
      <p:ext uri="{BB962C8B-B14F-4D97-AF65-F5344CB8AC3E}">
        <p14:creationId xmlns:p14="http://schemas.microsoft.com/office/powerpoint/2010/main" val="9969893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659303" y="228239"/>
            <a:ext cx="5275942" cy="507999"/>
          </a:xfrm>
        </p:spPr>
        <p:txBody>
          <a:bodyPr>
            <a:normAutofit/>
          </a:bodyPr>
          <a:lstStyle>
            <a:lvl1pPr algn="l">
              <a:defRPr sz="2800" b="1">
                <a:solidFill>
                  <a:srgbClr val="A41835"/>
                </a:solidFill>
              </a:defRPr>
            </a:lvl1pPr>
          </a:lstStyle>
          <a:p>
            <a:r>
              <a:rPr lang="en-US" dirty="1"/>
              <a:t>Click to edit Master title style</a:t>
            </a:r>
          </a:p>
        </p:txBody>
      </p:sp>
      <p:pic>
        <p:nvPicPr>
          <p:cNvPr id="5" name="Picture 4"/>
          <p:cNvPicPr>
            <a:picLocks noChangeAspect="1"/>
          </p:cNvPicPr>
          <p:nvPr userDrawn="1"/>
        </p:nvPicPr>
        <p:blipFill>
          <a:blip r:embed="rId2"/>
          <a:srcRect/>
          <a:stretch>
            <a:fillRect/>
          </a:stretch>
        </p:blipFill>
        <p:spPr>
          <a:xfrm>
            <a:off x="6350000" y="139996"/>
            <a:ext cx="2794000" cy="622300"/>
          </a:xfrm>
          <a:prstGeom prst="rect"/>
        </p:spPr>
      </p:pic>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2554-4279-2C44-B42B-91301598D46E}"/>
              </a:ext>
            </a:extLst>
          </p:cNvPr>
          <p:cNvSpPr>
            <a:spLocks noGrp="1"/>
          </p:cNvSpPr>
          <p:nvPr>
            <p:ph type="title"/>
          </p:nvPr>
        </p:nvSpPr>
        <p:spPr/>
        <p:txBody>
          <a:bodyPr/>
          <a:lstStyle/>
          <a:p>
            <a:r>
              <a:rPr lang="en-US" dirty="1"/>
              <a:t>Click to edit Master title style</a:t>
            </a:r>
          </a:p>
        </p:txBody>
      </p:sp>
      <p:sp>
        <p:nvSpPr>
          <p:cNvPr id="3" name="Content Placeholder 2">
            <a:extLst>
              <a:ext uri="{FF2B5EF4-FFF2-40B4-BE49-F238E27FC236}">
                <a16:creationId xmlns:a16="http://schemas.microsoft.com/office/drawing/2014/main" id="{C624CEBB-E2BC-374C-A7A2-DAFEF9C243CF}"/>
              </a:ext>
            </a:extLst>
          </p:cNvPr>
          <p:cNvSpPr>
            <a:spLocks noGrp="1"/>
          </p:cNvSpPr>
          <p:nvPr>
            <p:ph idx="1"/>
          </p:nvPr>
        </p:nvSpPr>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a:extLst>
              <a:ext uri="{FF2B5EF4-FFF2-40B4-BE49-F238E27FC236}">
                <a16:creationId xmlns:a16="http://schemas.microsoft.com/office/drawing/2014/main" id="{43F842ED-2DA8-FF44-95F6-0D5083F2F2AC}"/>
              </a:ext>
            </a:extLst>
          </p:cNvPr>
          <p:cNvSpPr>
            <a:spLocks noGrp="1"/>
          </p:cNvSpPr>
          <p:nvPr>
            <p:ph type="dt" sz="half" idx="10"/>
          </p:nvPr>
        </p:nvSpPr>
        <p:spPr/>
        <p:txBody>
          <a:bodyPr/>
          <a:lstStyle/>
          <a:p>
            <a:fld id="{B49B3184-E74F-D443-A338-B32CD7E50749}" type="datetimeFigureOut">
              <a:rPr lang="en-US" smtClean="0"/>
              <a:t>6/2/21</a:t>
            </a:fld>
            <a:endParaRPr lang="en-US"/>
          </a:p>
        </p:txBody>
      </p:sp>
      <p:sp>
        <p:nvSpPr>
          <p:cNvPr id="5" name="Footer Placeholder 4">
            <a:extLst>
              <a:ext uri="{FF2B5EF4-FFF2-40B4-BE49-F238E27FC236}">
                <a16:creationId xmlns:a16="http://schemas.microsoft.com/office/drawing/2014/main" id="{D5C7BD81-04EE-6F41-AC8E-8807C1CA4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4142F-4F49-3749-8BBD-E005B57C1B6A}"/>
              </a:ext>
            </a:extLst>
          </p:cNvPr>
          <p:cNvSpPr>
            <a:spLocks noGrp="1"/>
          </p:cNvSpPr>
          <p:nvPr>
            <p:ph type="sldNum" sz="quarter" idx="12"/>
          </p:nvPr>
        </p:nvSpPr>
        <p:spPr/>
        <p:txBody>
          <a:bodyPr/>
          <a:lstStyle/>
          <a:p>
            <a:fld id="{09BF7D31-6F8D-334B-9A34-039E3AB64946}" type="slidenum">
              <a:rPr lang="en-US" smtClean="0"/>
              <a:t>‹#›</a:t>
            </a:fld>
            <a:endParaRPr lang="en-US"/>
          </a:p>
        </p:txBody>
      </p:sp>
      <p:pic>
        <p:nvPicPr>
          <p:cNvPr id="7" name="Picture 6">
            <a:extLst>
              <a:ext uri="{FF2B5EF4-FFF2-40B4-BE49-F238E27FC236}">
                <a16:creationId xmlns:a16="http://schemas.microsoft.com/office/drawing/2014/main" id="{DB958C90-DA4A-B843-A5B3-467EE1B427AD}"/>
              </a:ext>
            </a:extLst>
          </p:cNvPr>
          <p:cNvPicPr>
            <a:picLocks noChangeAspect="1"/>
          </p:cNvPicPr>
          <p:nvPr userDrawn="1"/>
        </p:nvPicPr>
        <p:blipFill>
          <a:blip r:embed="rId2"/>
          <a:srcRect/>
          <a:stretch>
            <a:fillRect/>
          </a:stretch>
        </p:blipFill>
        <p:spPr>
          <a:xfrm>
            <a:off x="6350000" y="139996"/>
            <a:ext cx="2794000" cy="622300"/>
          </a:xfrm>
          <a:prstGeom prst="rect"/>
        </p:spPr>
      </p:pic>
    </p:spTree>
    <p:extLst>
      <p:ext uri="{BB962C8B-B14F-4D97-AF65-F5344CB8AC3E}">
        <p14:creationId xmlns:p14="http://schemas.microsoft.com/office/powerpoint/2010/main" val="10738592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a:fillRect/>
          </a:stretch>
        </p:blipFill>
        <p:spPr>
          <a:xfrm>
            <a:off x="6350000" y="139996"/>
            <a:ext cx="2794000" cy="622300"/>
          </a:xfrm>
          <a:prstGeom prst="rect"/>
        </p:spPr>
      </p:pic>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3754-9718-2B48-94D4-4AB072C20CCE}"/>
              </a:ext>
            </a:extLst>
          </p:cNvPr>
          <p:cNvSpPr>
            <a:spLocks noGrp="1"/>
          </p:cNvSpPr>
          <p:nvPr>
            <p:ph type="title"/>
          </p:nvPr>
        </p:nvSpPr>
        <p:spPr>
          <a:xfrm>
            <a:off x="623888" y="1282304"/>
            <a:ext cx="7886700" cy="2139553"/>
          </a:xfrm>
        </p:spPr>
        <p:txBody>
          <a:bodyPr anchor="b"/>
          <a:lstStyle>
            <a:lvl1pPr>
              <a:defRPr sz="4500"/>
            </a:lvl1pPr>
          </a:lstStyle>
          <a:p>
            <a:r>
              <a:rPr lang="en-US" dirty="1"/>
              <a:t>Click to edit Master title style</a:t>
            </a:r>
          </a:p>
        </p:txBody>
      </p:sp>
      <p:sp>
        <p:nvSpPr>
          <p:cNvPr id="3" name="Text Placeholder 2">
            <a:extLst>
              <a:ext uri="{FF2B5EF4-FFF2-40B4-BE49-F238E27FC236}">
                <a16:creationId xmlns:a16="http://schemas.microsoft.com/office/drawing/2014/main" id="{C246704F-E735-DD44-8FD6-53A5C807058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1"/>
              <a:t>Edit Master text styles</a:t>
            </a:r>
          </a:p>
        </p:txBody>
      </p:sp>
      <p:sp>
        <p:nvSpPr>
          <p:cNvPr id="4" name="Date Placeholder 3">
            <a:extLst>
              <a:ext uri="{FF2B5EF4-FFF2-40B4-BE49-F238E27FC236}">
                <a16:creationId xmlns:a16="http://schemas.microsoft.com/office/drawing/2014/main" id="{2DA8537C-6673-5D42-82A9-09CD5A36211D}"/>
              </a:ext>
            </a:extLst>
          </p:cNvPr>
          <p:cNvSpPr>
            <a:spLocks noGrp="1"/>
          </p:cNvSpPr>
          <p:nvPr>
            <p:ph type="dt" sz="half" idx="10"/>
          </p:nvPr>
        </p:nvSpPr>
        <p:spPr/>
        <p:txBody>
          <a:bodyPr/>
          <a:lstStyle/>
          <a:p>
            <a:fld id="{68C2560D-EC28-3B41-86E8-18F1CE0113B4}" type="datetimeFigureOut">
              <a:rPr lang="en-US" smtClean="0"/>
              <a:t>6/2/21</a:t>
            </a:fld>
            <a:endParaRPr lang="en-US"/>
          </a:p>
        </p:txBody>
      </p:sp>
      <p:sp>
        <p:nvSpPr>
          <p:cNvPr id="5" name="Footer Placeholder 4">
            <a:extLst>
              <a:ext uri="{FF2B5EF4-FFF2-40B4-BE49-F238E27FC236}">
                <a16:creationId xmlns:a16="http://schemas.microsoft.com/office/drawing/2014/main" id="{BA29BC5F-4961-9C48-8D39-945C1BB70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3D5E2-C8DB-D348-AA69-A73E84C462D7}"/>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846501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A57B-5B61-BF47-B4C9-D96E777ACE5B}"/>
              </a:ext>
            </a:extLst>
          </p:cNvPr>
          <p:cNvSpPr>
            <a:spLocks noGrp="1"/>
          </p:cNvSpPr>
          <p:nvPr>
            <p:ph type="title"/>
          </p:nvPr>
        </p:nvSpPr>
        <p:spPr/>
        <p:txBody>
          <a:bodyPr/>
          <a:lstStyle/>
          <a:p>
            <a:r>
              <a:rPr lang="en-US" dirty="1"/>
              <a:t>Click to edit Master title style</a:t>
            </a:r>
          </a:p>
        </p:txBody>
      </p:sp>
      <p:sp>
        <p:nvSpPr>
          <p:cNvPr id="3" name="Content Placeholder 2">
            <a:extLst>
              <a:ext uri="{FF2B5EF4-FFF2-40B4-BE49-F238E27FC236}">
                <a16:creationId xmlns:a16="http://schemas.microsoft.com/office/drawing/2014/main" id="{2A543584-F9FC-B449-8ADB-7CE927688057}"/>
              </a:ext>
            </a:extLst>
          </p:cNvPr>
          <p:cNvSpPr>
            <a:spLocks noGrp="1"/>
          </p:cNvSpPr>
          <p:nvPr>
            <p:ph sz="half" idx="1"/>
          </p:nvPr>
        </p:nvSpPr>
        <p:spPr>
          <a:xfrm>
            <a:off x="628650" y="1369219"/>
            <a:ext cx="3886200" cy="3263504"/>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Content Placeholder 3">
            <a:extLst>
              <a:ext uri="{FF2B5EF4-FFF2-40B4-BE49-F238E27FC236}">
                <a16:creationId xmlns:a16="http://schemas.microsoft.com/office/drawing/2014/main" id="{EB8F7482-0785-E248-B0A2-C22CBD9953DB}"/>
              </a:ext>
            </a:extLst>
          </p:cNvPr>
          <p:cNvSpPr>
            <a:spLocks noGrp="1"/>
          </p:cNvSpPr>
          <p:nvPr>
            <p:ph sz="half" idx="2"/>
          </p:nvPr>
        </p:nvSpPr>
        <p:spPr>
          <a:xfrm>
            <a:off x="4629150" y="1369219"/>
            <a:ext cx="3886200" cy="3263504"/>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Date Placeholder 4">
            <a:extLst>
              <a:ext uri="{FF2B5EF4-FFF2-40B4-BE49-F238E27FC236}">
                <a16:creationId xmlns:a16="http://schemas.microsoft.com/office/drawing/2014/main" id="{8A2FD29C-BAB6-574E-B713-14C3474AAA20}"/>
              </a:ext>
            </a:extLst>
          </p:cNvPr>
          <p:cNvSpPr>
            <a:spLocks noGrp="1"/>
          </p:cNvSpPr>
          <p:nvPr>
            <p:ph type="dt" sz="half" idx="10"/>
          </p:nvPr>
        </p:nvSpPr>
        <p:spPr/>
        <p:txBody>
          <a:bodyPr/>
          <a:lstStyle/>
          <a:p>
            <a:fld id="{68C2560D-EC28-3B41-86E8-18F1CE0113B4}" type="datetimeFigureOut">
              <a:rPr lang="en-US" smtClean="0"/>
              <a:t>6/2/21</a:t>
            </a:fld>
            <a:endParaRPr lang="en-US"/>
          </a:p>
        </p:txBody>
      </p:sp>
      <p:sp>
        <p:nvSpPr>
          <p:cNvPr id="6" name="Footer Placeholder 5">
            <a:extLst>
              <a:ext uri="{FF2B5EF4-FFF2-40B4-BE49-F238E27FC236}">
                <a16:creationId xmlns:a16="http://schemas.microsoft.com/office/drawing/2014/main" id="{B27E73A2-9EBB-7D46-880C-A1B48348FD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FCA01-01E4-E94A-899C-4B1E6E536518}"/>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0781261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5952-8120-1B4A-A05A-E2363CD71CA4}"/>
              </a:ext>
            </a:extLst>
          </p:cNvPr>
          <p:cNvSpPr>
            <a:spLocks noGrp="1"/>
          </p:cNvSpPr>
          <p:nvPr>
            <p:ph type="title"/>
          </p:nvPr>
        </p:nvSpPr>
        <p:spPr>
          <a:xfrm>
            <a:off x="629841" y="273844"/>
            <a:ext cx="7886700" cy="994172"/>
          </a:xfrm>
        </p:spPr>
        <p:txBody>
          <a:bodyPr/>
          <a:lstStyle/>
          <a:p>
            <a:r>
              <a:rPr lang="en-US" dirty="1"/>
              <a:t>Click to edit Master title style</a:t>
            </a:r>
          </a:p>
        </p:txBody>
      </p:sp>
      <p:sp>
        <p:nvSpPr>
          <p:cNvPr id="3" name="Text Placeholder 2">
            <a:extLst>
              <a:ext uri="{FF2B5EF4-FFF2-40B4-BE49-F238E27FC236}">
                <a16:creationId xmlns:a16="http://schemas.microsoft.com/office/drawing/2014/main" id="{71356560-D95E-A34F-9070-14DBBA4794B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1"/>
              <a:t>Edit Master text styles</a:t>
            </a:r>
          </a:p>
        </p:txBody>
      </p:sp>
      <p:sp>
        <p:nvSpPr>
          <p:cNvPr id="4" name="Content Placeholder 3">
            <a:extLst>
              <a:ext uri="{FF2B5EF4-FFF2-40B4-BE49-F238E27FC236}">
                <a16:creationId xmlns:a16="http://schemas.microsoft.com/office/drawing/2014/main" id="{BB8AA3CC-C901-4843-B8EC-7CE0845DCBE4}"/>
              </a:ext>
            </a:extLst>
          </p:cNvPr>
          <p:cNvSpPr>
            <a:spLocks noGrp="1"/>
          </p:cNvSpPr>
          <p:nvPr>
            <p:ph sz="half" idx="2"/>
          </p:nvPr>
        </p:nvSpPr>
        <p:spPr>
          <a:xfrm>
            <a:off x="629842" y="1878806"/>
            <a:ext cx="3868340" cy="2763441"/>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a:extLst>
              <a:ext uri="{FF2B5EF4-FFF2-40B4-BE49-F238E27FC236}">
                <a16:creationId xmlns:a16="http://schemas.microsoft.com/office/drawing/2014/main" id="{9F07262F-98D8-CC40-B4AB-B1377543DD9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1"/>
              <a:t>Edit Master text styles</a:t>
            </a:r>
          </a:p>
        </p:txBody>
      </p:sp>
      <p:sp>
        <p:nvSpPr>
          <p:cNvPr id="6" name="Content Placeholder 5">
            <a:extLst>
              <a:ext uri="{FF2B5EF4-FFF2-40B4-BE49-F238E27FC236}">
                <a16:creationId xmlns:a16="http://schemas.microsoft.com/office/drawing/2014/main" id="{02F308B0-6E1C-7049-BEAB-31FC6EC4EAF4}"/>
              </a:ext>
            </a:extLst>
          </p:cNvPr>
          <p:cNvSpPr>
            <a:spLocks noGrp="1"/>
          </p:cNvSpPr>
          <p:nvPr>
            <p:ph sz="quarter" idx="4"/>
          </p:nvPr>
        </p:nvSpPr>
        <p:spPr>
          <a:xfrm>
            <a:off x="4629150" y="1878806"/>
            <a:ext cx="3887391" cy="2763441"/>
          </a:xfrm>
        </p:spPr>
        <p:txBody>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Date Placeholder 6">
            <a:extLst>
              <a:ext uri="{FF2B5EF4-FFF2-40B4-BE49-F238E27FC236}">
                <a16:creationId xmlns:a16="http://schemas.microsoft.com/office/drawing/2014/main" id="{558E2B8F-C9DE-2E46-9706-EEB58DE03569}"/>
              </a:ext>
            </a:extLst>
          </p:cNvPr>
          <p:cNvSpPr>
            <a:spLocks noGrp="1"/>
          </p:cNvSpPr>
          <p:nvPr>
            <p:ph type="dt" sz="half" idx="10"/>
          </p:nvPr>
        </p:nvSpPr>
        <p:spPr/>
        <p:txBody>
          <a:bodyPr/>
          <a:lstStyle/>
          <a:p>
            <a:fld id="{68C2560D-EC28-3B41-86E8-18F1CE0113B4}" type="datetimeFigureOut">
              <a:rPr lang="en-US" smtClean="0"/>
              <a:t>6/2/21</a:t>
            </a:fld>
            <a:endParaRPr lang="en-US"/>
          </a:p>
        </p:txBody>
      </p:sp>
      <p:sp>
        <p:nvSpPr>
          <p:cNvPr id="8" name="Footer Placeholder 7">
            <a:extLst>
              <a:ext uri="{FF2B5EF4-FFF2-40B4-BE49-F238E27FC236}">
                <a16:creationId xmlns:a16="http://schemas.microsoft.com/office/drawing/2014/main" id="{038A0DDA-FBF0-0243-A0EE-A80288CBA8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D5781D-FEAF-6F49-8466-7597FA166814}"/>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304050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084B-297D-454D-B864-7793DAE15FFD}"/>
              </a:ext>
            </a:extLst>
          </p:cNvPr>
          <p:cNvSpPr>
            <a:spLocks noGrp="1"/>
          </p:cNvSpPr>
          <p:nvPr>
            <p:ph type="title"/>
          </p:nvPr>
        </p:nvSpPr>
        <p:spPr/>
        <p:txBody>
          <a:bodyPr/>
          <a:lstStyle/>
          <a:p>
            <a:r>
              <a:rPr lang="en-US" dirty="1"/>
              <a:t>Click to edit Master title style</a:t>
            </a:r>
          </a:p>
        </p:txBody>
      </p:sp>
      <p:sp>
        <p:nvSpPr>
          <p:cNvPr id="3" name="Date Placeholder 2">
            <a:extLst>
              <a:ext uri="{FF2B5EF4-FFF2-40B4-BE49-F238E27FC236}">
                <a16:creationId xmlns:a16="http://schemas.microsoft.com/office/drawing/2014/main" id="{99129276-851A-4041-9AA9-264B521EBFCB}"/>
              </a:ext>
            </a:extLst>
          </p:cNvPr>
          <p:cNvSpPr>
            <a:spLocks noGrp="1"/>
          </p:cNvSpPr>
          <p:nvPr>
            <p:ph type="dt" sz="half" idx="10"/>
          </p:nvPr>
        </p:nvSpPr>
        <p:spPr/>
        <p:txBody>
          <a:bodyPr/>
          <a:lstStyle/>
          <a:p>
            <a:fld id="{B49B3184-E74F-D443-A338-B32CD7E50749}" type="datetimeFigureOut">
              <a:rPr lang="en-US" smtClean="0"/>
              <a:t>6/2/21</a:t>
            </a:fld>
            <a:endParaRPr lang="en-US"/>
          </a:p>
        </p:txBody>
      </p:sp>
      <p:sp>
        <p:nvSpPr>
          <p:cNvPr id="4" name="Footer Placeholder 3">
            <a:extLst>
              <a:ext uri="{FF2B5EF4-FFF2-40B4-BE49-F238E27FC236}">
                <a16:creationId xmlns:a16="http://schemas.microsoft.com/office/drawing/2014/main" id="{3D87107D-1724-9942-815B-A1A76D8265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D188C5-464C-8A42-A92A-091BAA23D04C}"/>
              </a:ext>
            </a:extLst>
          </p:cNvPr>
          <p:cNvSpPr>
            <a:spLocks noGrp="1"/>
          </p:cNvSpPr>
          <p:nvPr>
            <p:ph type="sldNum" sz="quarter" idx="12"/>
          </p:nvPr>
        </p:nvSpPr>
        <p:spPr/>
        <p:txBody>
          <a:bodyPr/>
          <a:lstStyle/>
          <a:p>
            <a:fld id="{09BF7D31-6F8D-334B-9A34-039E3AB64946}" type="slidenum">
              <a:rPr lang="en-US" smtClean="0"/>
              <a:t>‹#›</a:t>
            </a:fld>
            <a:endParaRPr lang="en-US"/>
          </a:p>
        </p:txBody>
      </p:sp>
      <p:pic>
        <p:nvPicPr>
          <p:cNvPr id="6" name="Picture 5">
            <a:extLst>
              <a:ext uri="{FF2B5EF4-FFF2-40B4-BE49-F238E27FC236}">
                <a16:creationId xmlns:a16="http://schemas.microsoft.com/office/drawing/2014/main" id="{8090731F-B276-0440-90AE-A8737B1F52A9}"/>
              </a:ext>
            </a:extLst>
          </p:cNvPr>
          <p:cNvPicPr>
            <a:picLocks noChangeAspect="1"/>
          </p:cNvPicPr>
          <p:nvPr userDrawn="1"/>
        </p:nvPicPr>
        <p:blipFill>
          <a:blip r:embed="rId2"/>
          <a:srcRect/>
          <a:stretch>
            <a:fillRect/>
          </a:stretch>
        </p:blipFill>
        <p:spPr>
          <a:xfrm>
            <a:off x="6350000" y="139996"/>
            <a:ext cx="2794000" cy="622300"/>
          </a:xfrm>
          <a:prstGeom prst="rect"/>
        </p:spPr>
      </p:pic>
    </p:spTree>
    <p:extLst>
      <p:ext uri="{BB962C8B-B14F-4D97-AF65-F5344CB8AC3E}">
        <p14:creationId xmlns:p14="http://schemas.microsoft.com/office/powerpoint/2010/main" val="2557835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87FA4-A584-E84F-85E9-D2C613477023}"/>
              </a:ext>
            </a:extLst>
          </p:cNvPr>
          <p:cNvSpPr>
            <a:spLocks noGrp="1"/>
          </p:cNvSpPr>
          <p:nvPr>
            <p:ph type="dt" sz="half" idx="10"/>
          </p:nvPr>
        </p:nvSpPr>
        <p:spPr/>
        <p:txBody>
          <a:bodyPr/>
          <a:lstStyle/>
          <a:p>
            <a:fld id="{B49B3184-E74F-D443-A338-B32CD7E50749}" type="datetimeFigureOut">
              <a:rPr lang="en-US" smtClean="0"/>
              <a:t>6/2/21</a:t>
            </a:fld>
            <a:endParaRPr lang="en-US"/>
          </a:p>
        </p:txBody>
      </p:sp>
      <p:sp>
        <p:nvSpPr>
          <p:cNvPr id="3" name="Footer Placeholder 2">
            <a:extLst>
              <a:ext uri="{FF2B5EF4-FFF2-40B4-BE49-F238E27FC236}">
                <a16:creationId xmlns:a16="http://schemas.microsoft.com/office/drawing/2014/main" id="{F14AFAFE-841B-6244-B713-0CC997D79D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B2F71F-456E-0944-BBB9-F1ACE0B1512D}"/>
              </a:ext>
            </a:extLst>
          </p:cNvPr>
          <p:cNvSpPr>
            <a:spLocks noGrp="1"/>
          </p:cNvSpPr>
          <p:nvPr>
            <p:ph type="sldNum" sz="quarter" idx="12"/>
          </p:nvPr>
        </p:nvSpPr>
        <p:spPr/>
        <p:txBody>
          <a:bodyPr/>
          <a:lstStyle/>
          <a:p>
            <a:fld id="{09BF7D31-6F8D-334B-9A34-039E3AB64946}" type="slidenum">
              <a:rPr lang="en-US" smtClean="0"/>
              <a:t>‹#›</a:t>
            </a:fld>
            <a:endParaRPr lang="en-US"/>
          </a:p>
        </p:txBody>
      </p:sp>
      <p:pic>
        <p:nvPicPr>
          <p:cNvPr id="5" name="Picture 4">
            <a:extLst>
              <a:ext uri="{FF2B5EF4-FFF2-40B4-BE49-F238E27FC236}">
                <a16:creationId xmlns:a16="http://schemas.microsoft.com/office/drawing/2014/main" id="{E8426768-CE68-DC45-9528-1E4334EE0861}"/>
              </a:ext>
            </a:extLst>
          </p:cNvPr>
          <p:cNvPicPr>
            <a:picLocks noChangeAspect="1"/>
          </p:cNvPicPr>
          <p:nvPr userDrawn="1"/>
        </p:nvPicPr>
        <p:blipFill>
          <a:blip r:embed="rId2"/>
          <a:srcRect/>
          <a:stretch>
            <a:fillRect/>
          </a:stretch>
        </p:blipFill>
        <p:spPr>
          <a:xfrm>
            <a:off x="6350000" y="139996"/>
            <a:ext cx="2794000" cy="622300"/>
          </a:xfrm>
          <a:prstGeom prst="rect"/>
        </p:spPr>
      </p:pic>
    </p:spTree>
    <p:extLst>
      <p:ext uri="{BB962C8B-B14F-4D97-AF65-F5344CB8AC3E}">
        <p14:creationId xmlns:p14="http://schemas.microsoft.com/office/powerpoint/2010/main" val="31474371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5FD9-60EE-5442-B40F-07BED8F41DA7}"/>
              </a:ext>
            </a:extLst>
          </p:cNvPr>
          <p:cNvSpPr>
            <a:spLocks noGrp="1"/>
          </p:cNvSpPr>
          <p:nvPr>
            <p:ph type="title"/>
          </p:nvPr>
        </p:nvSpPr>
        <p:spPr>
          <a:xfrm>
            <a:off x="629841" y="342900"/>
            <a:ext cx="2949178" cy="1200150"/>
          </a:xfrm>
        </p:spPr>
        <p:txBody>
          <a:bodyPr anchor="b"/>
          <a:lstStyle>
            <a:lvl1pPr>
              <a:defRPr sz="2400"/>
            </a:lvl1pPr>
          </a:lstStyle>
          <a:p>
            <a:r>
              <a:rPr lang="en-US" dirty="1"/>
              <a:t>Click to edit Master title style</a:t>
            </a:r>
          </a:p>
        </p:txBody>
      </p:sp>
      <p:sp>
        <p:nvSpPr>
          <p:cNvPr id="3" name="Content Placeholder 2">
            <a:extLst>
              <a:ext uri="{FF2B5EF4-FFF2-40B4-BE49-F238E27FC236}">
                <a16:creationId xmlns:a16="http://schemas.microsoft.com/office/drawing/2014/main" id="{48A15094-17BD-6C4F-A1CC-47ED3AAAD2E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a:extLst>
              <a:ext uri="{FF2B5EF4-FFF2-40B4-BE49-F238E27FC236}">
                <a16:creationId xmlns:a16="http://schemas.microsoft.com/office/drawing/2014/main" id="{2776EA38-C508-D54A-972D-B20CB7825D1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a:t>Edit Master text styles</a:t>
            </a:r>
          </a:p>
        </p:txBody>
      </p:sp>
      <p:sp>
        <p:nvSpPr>
          <p:cNvPr id="5" name="Date Placeholder 4">
            <a:extLst>
              <a:ext uri="{FF2B5EF4-FFF2-40B4-BE49-F238E27FC236}">
                <a16:creationId xmlns:a16="http://schemas.microsoft.com/office/drawing/2014/main" id="{0A824DAF-ABE6-B644-9176-9C2E2769D962}"/>
              </a:ext>
            </a:extLst>
          </p:cNvPr>
          <p:cNvSpPr>
            <a:spLocks noGrp="1"/>
          </p:cNvSpPr>
          <p:nvPr>
            <p:ph type="dt" sz="half" idx="10"/>
          </p:nvPr>
        </p:nvSpPr>
        <p:spPr/>
        <p:txBody>
          <a:bodyPr/>
          <a:lstStyle/>
          <a:p>
            <a:fld id="{68C2560D-EC28-3B41-86E8-18F1CE0113B4}" type="datetimeFigureOut">
              <a:rPr lang="en-US" smtClean="0"/>
              <a:t>6/2/21</a:t>
            </a:fld>
            <a:endParaRPr lang="en-US"/>
          </a:p>
        </p:txBody>
      </p:sp>
      <p:sp>
        <p:nvSpPr>
          <p:cNvPr id="6" name="Footer Placeholder 5">
            <a:extLst>
              <a:ext uri="{FF2B5EF4-FFF2-40B4-BE49-F238E27FC236}">
                <a16:creationId xmlns:a16="http://schemas.microsoft.com/office/drawing/2014/main" id="{FFEC0831-FAC1-EF44-BB99-5756E419C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8F275-D363-5D49-B203-0E968C34F609}"/>
              </a:ext>
            </a:extLst>
          </p:cNvPr>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2735123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97D4-2575-5945-B0F4-B34BB6CB1B5C}"/>
              </a:ext>
            </a:extLst>
          </p:cNvPr>
          <p:cNvSpPr>
            <a:spLocks noGrp="1"/>
          </p:cNvSpPr>
          <p:nvPr>
            <p:ph type="title"/>
          </p:nvPr>
        </p:nvSpPr>
        <p:spPr>
          <a:xfrm>
            <a:off x="629841" y="342900"/>
            <a:ext cx="2949178" cy="1200150"/>
          </a:xfrm>
        </p:spPr>
        <p:txBody>
          <a:bodyPr anchor="b"/>
          <a:lstStyle>
            <a:lvl1pPr>
              <a:defRPr sz="2400"/>
            </a:lvl1pPr>
          </a:lstStyle>
          <a:p>
            <a:r>
              <a:rPr lang="en-US" dirty="1"/>
              <a:t>Click to edit Master title style</a:t>
            </a:r>
          </a:p>
        </p:txBody>
      </p:sp>
      <p:sp>
        <p:nvSpPr>
          <p:cNvPr id="3" name="Picture Placeholder 2">
            <a:extLst>
              <a:ext uri="{FF2B5EF4-FFF2-40B4-BE49-F238E27FC236}">
                <a16:creationId xmlns:a16="http://schemas.microsoft.com/office/drawing/2014/main" id="{5B50C989-8367-3E4F-98E8-09145628DE7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C6BA884-1205-8944-BE43-C3BE64231E0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1"/>
              <a:t>Edit Master text styles</a:t>
            </a:r>
          </a:p>
        </p:txBody>
      </p:sp>
      <p:sp>
        <p:nvSpPr>
          <p:cNvPr id="5" name="Date Placeholder 4">
            <a:extLst>
              <a:ext uri="{FF2B5EF4-FFF2-40B4-BE49-F238E27FC236}">
                <a16:creationId xmlns:a16="http://schemas.microsoft.com/office/drawing/2014/main" id="{8787283F-5837-2849-97CB-341FF93CFBC9}"/>
              </a:ext>
            </a:extLst>
          </p:cNvPr>
          <p:cNvSpPr>
            <a:spLocks noGrp="1"/>
          </p:cNvSpPr>
          <p:nvPr>
            <p:ph type="dt" sz="half" idx="10"/>
          </p:nvPr>
        </p:nvSpPr>
        <p:spPr/>
        <p:txBody>
          <a:bodyPr/>
          <a:lstStyle/>
          <a:p>
            <a:fld id="{B49B3184-E74F-D443-A338-B32CD7E50749}" type="datetimeFigureOut">
              <a:rPr lang="en-US" smtClean="0"/>
              <a:t>6/2/21</a:t>
            </a:fld>
            <a:endParaRPr lang="en-US"/>
          </a:p>
        </p:txBody>
      </p:sp>
      <p:sp>
        <p:nvSpPr>
          <p:cNvPr id="6" name="Footer Placeholder 5">
            <a:extLst>
              <a:ext uri="{FF2B5EF4-FFF2-40B4-BE49-F238E27FC236}">
                <a16:creationId xmlns:a16="http://schemas.microsoft.com/office/drawing/2014/main" id="{935E9863-0D73-4A42-BF5D-21B246B7D3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F34D4-018F-0E4C-8BA7-2981470B4C2C}"/>
              </a:ext>
            </a:extLst>
          </p:cNvPr>
          <p:cNvSpPr>
            <a:spLocks noGrp="1"/>
          </p:cNvSpPr>
          <p:nvPr>
            <p:ph type="sldNum" sz="quarter" idx="12"/>
          </p:nvPr>
        </p:nvSpPr>
        <p:spPr/>
        <p:txBody>
          <a:bodyPr/>
          <a:lstStyle/>
          <a:p>
            <a:fld id="{09BF7D31-6F8D-334B-9A34-039E3AB64946}" type="slidenum">
              <a:rPr lang="en-US" smtClean="0"/>
              <a:t>‹#›</a:t>
            </a:fld>
            <a:endParaRPr lang="en-US"/>
          </a:p>
        </p:txBody>
      </p:sp>
      <p:pic>
        <p:nvPicPr>
          <p:cNvPr id="8" name="Picture 7">
            <a:extLst>
              <a:ext uri="{FF2B5EF4-FFF2-40B4-BE49-F238E27FC236}">
                <a16:creationId xmlns:a16="http://schemas.microsoft.com/office/drawing/2014/main" id="{AF64435A-9A2D-484B-AC2C-772FD7661960}"/>
              </a:ext>
            </a:extLst>
          </p:cNvPr>
          <p:cNvPicPr>
            <a:picLocks noChangeAspect="1"/>
          </p:cNvPicPr>
          <p:nvPr userDrawn="1"/>
        </p:nvPicPr>
        <p:blipFill>
          <a:blip r:embed="rId2"/>
          <a:srcRect/>
          <a:stretch>
            <a:fillRect/>
          </a:stretch>
        </p:blipFill>
        <p:spPr>
          <a:xfrm>
            <a:off x="6350000" y="139996"/>
            <a:ext cx="2794000" cy="622300"/>
          </a:xfrm>
          <a:prstGeom prst="rect"/>
        </p:spPr>
      </p:pic>
    </p:spTree>
    <p:extLst>
      <p:ext uri="{BB962C8B-B14F-4D97-AF65-F5344CB8AC3E}">
        <p14:creationId xmlns:p14="http://schemas.microsoft.com/office/powerpoint/2010/main" val="3639338651"/>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2478D0-BEC4-7943-81F1-E4E3CC88CB65}"/>
              </a:ext>
            </a:extLst>
          </p:cNvPr>
          <p:cNvSpPr>
            <a:spLocks noGrp="1"/>
          </p:cNvSpPr>
          <p:nvPr>
            <p:ph type="title"/>
          </p:nvPr>
        </p:nvSpPr>
        <p:spPr>
          <a:xfrm>
            <a:off x="628650" y="273844"/>
            <a:ext cx="7886700" cy="994172"/>
          </a:xfrm>
          <a:prstGeom prst="rect"/>
        </p:spPr>
        <p:txBody>
          <a:bodyPr vert="horz" lIns="91440" tIns="45720" rIns="91440" bIns="45720" rtlCol="0" anchor="ctr">
            <a:normAutofit/>
          </a:bodyPr>
          <a:lstStyle/>
          <a:p>
            <a:r>
              <a:rPr lang="en-US" dirty="1"/>
              <a:t>Click to edit Master title style</a:t>
            </a:r>
          </a:p>
        </p:txBody>
      </p:sp>
      <p:sp>
        <p:nvSpPr>
          <p:cNvPr id="3" name="Text Placeholder 2">
            <a:extLst>
              <a:ext uri="{FF2B5EF4-FFF2-40B4-BE49-F238E27FC236}">
                <a16:creationId xmlns:a16="http://schemas.microsoft.com/office/drawing/2014/main" id="{B43814EE-A3B5-DE4E-8E1D-5042964BD777}"/>
              </a:ext>
            </a:extLst>
          </p:cNvPr>
          <p:cNvSpPr>
            <a:spLocks noGrp="1"/>
          </p:cNvSpPr>
          <p:nvPr>
            <p:ph type="body" idx="1"/>
          </p:nvPr>
        </p:nvSpPr>
        <p:spPr>
          <a:xfrm>
            <a:off x="628650" y="1369219"/>
            <a:ext cx="7886700" cy="3263504"/>
          </a:xfrm>
          <a:prstGeom prst="rect"/>
        </p:spPr>
        <p:txBody>
          <a:bodyPr vert="horz" lIns="91440" tIns="45720" rIns="91440" bIns="45720" rtlCol="0">
            <a:normAutofit/>
          </a:bodyPr>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Date Placeholder 3">
            <a:extLst>
              <a:ext uri="{FF2B5EF4-FFF2-40B4-BE49-F238E27FC236}">
                <a16:creationId xmlns:a16="http://schemas.microsoft.com/office/drawing/2014/main" id="{36484891-EC93-E241-BD90-5AC381355A11}"/>
              </a:ext>
            </a:extLst>
          </p:cNvPr>
          <p:cNvSpPr>
            <a:spLocks noGrp="1"/>
          </p:cNvSpPr>
          <p:nvPr>
            <p:ph type="dt" sz="half" idx="2"/>
          </p:nvPr>
        </p:nvSpPr>
        <p:spPr>
          <a:xfrm>
            <a:off x="628650" y="4767263"/>
            <a:ext cx="2057400" cy="273844"/>
          </a:xfrm>
          <a:prstGeom prst="rect"/>
        </p:spPr>
        <p:txBody>
          <a:bodyPr vert="horz" lIns="91440" tIns="45720" rIns="91440" bIns="45720" rtlCol="0" anchor="ctr"/>
          <a:lstStyle>
            <a:lvl1pPr algn="l">
              <a:defRPr sz="900">
                <a:solidFill>
                  <a:schemeClr val="tx1">
                    <a:tint val="75000"/>
                  </a:schemeClr>
                </a:solidFill>
              </a:defRPr>
            </a:lvl1pPr>
          </a:lstStyle>
          <a:p>
            <a:fld id="{68C2560D-EC28-3B41-86E8-18F1CE0113B4}" type="datetimeFigureOut">
              <a:rPr lang="en-US" smtClean="0"/>
              <a:t>6/2/21</a:t>
            </a:fld>
            <a:endParaRPr lang="en-US"/>
          </a:p>
        </p:txBody>
      </p:sp>
      <p:sp>
        <p:nvSpPr>
          <p:cNvPr id="5" name="Footer Placeholder 4">
            <a:extLst>
              <a:ext uri="{FF2B5EF4-FFF2-40B4-BE49-F238E27FC236}">
                <a16:creationId xmlns:a16="http://schemas.microsoft.com/office/drawing/2014/main" id="{685AB8C1-75BE-FC44-ADDE-263535190F5E}"/>
              </a:ext>
            </a:extLst>
          </p:cNvPr>
          <p:cNvSpPr>
            <a:spLocks noGrp="1"/>
          </p:cNvSpPr>
          <p:nvPr>
            <p:ph type="ftr" sz="quarter" idx="3"/>
          </p:nvPr>
        </p:nvSpPr>
        <p:spPr>
          <a:xfrm>
            <a:off x="3028950" y="4767263"/>
            <a:ext cx="3086100" cy="273844"/>
          </a:xfrm>
          <a:prstGeom prst="rect"/>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F7FFD8-8D72-0042-8015-2D3EDC3E82F6}"/>
              </a:ext>
            </a:extLst>
          </p:cNvPr>
          <p:cNvSpPr>
            <a:spLocks noGrp="1"/>
          </p:cNvSpPr>
          <p:nvPr>
            <p:ph type="sldNum" sz="quarter" idx="4"/>
          </p:nvPr>
        </p:nvSpPr>
        <p:spPr>
          <a:xfrm>
            <a:off x="6457950" y="4767263"/>
            <a:ext cx="2057400" cy="273844"/>
          </a:xfrm>
          <a:prstGeom prst="rect"/>
        </p:spPr>
        <p:txBody>
          <a:bodyPr vert="horz" lIns="91440" tIns="45720" rIns="91440" bIns="45720" rtlCol="0" anchor="ctr"/>
          <a:lstStyle>
            <a:lvl1pPr algn="r">
              <a:defRPr sz="9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4237039845"/>
      </p:ext>
    </p:extLst>
  </p:cSld>
  <p:clrMap bg1="lt1" tx1="dk1" bg2="lt2" tx2="dk2" accent1="accent1" accent2="accent2" accent3="accent3" accent4="accent4" accent5="accent5" accent6="accent6" hlink="hlink" folHlink="folHlink"/>
  <p:sldLayoutIdLst>
    <p:sldLayoutId id="2147493537" r:id="rId1"/>
    <p:sldLayoutId id="2147493538" r:id="rId2"/>
    <p:sldLayoutId id="2147493539" r:id="rId3"/>
    <p:sldLayoutId id="2147493540" r:id="rId4"/>
    <p:sldLayoutId id="2147493541" r:id="rId5"/>
    <p:sldLayoutId id="2147493542" r:id="rId6"/>
    <p:sldLayoutId id="2147493543" r:id="rId7"/>
    <p:sldLayoutId id="2147493544" r:id="rId8"/>
    <p:sldLayoutId id="2147493545" r:id="rId9"/>
    <p:sldLayoutId id="2147493546" r:id="rId10"/>
    <p:sldLayoutId id="2147493547" r:id="rId11"/>
    <p:sldLayoutId id="2147493548" r:id="rId12"/>
    <p:sldLayoutId id="2147493549" r:id="rId13"/>
    <p:sldLayoutId id="2147493482" r:id="rId14"/>
    <p:sldLayoutId id="2147493477" r:id="rId15"/>
    <p:sldLayoutId id="2147493457" r:id="rId16"/>
    <p:sldLayoutId id="2147493480" r:id="rId17"/>
    <p:sldLayoutId id="2147493481" r:id="rId18"/>
    <p:sldLayoutId id="2147493461" r:id="rId19"/>
    <p:sldLayoutId id="2147493462" r:id="rId20"/>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1.next.westlaw.com/Link/Document/FullText?findType=L&amp;pubNum=1000546&amp;cite=17USCAS204&amp;originatingDoc=I2faf8c70e51411e79fcefd9d4766cbba&amp;refType=RB&amp;originationContext=document&amp;transitionType=DocumentItem&amp;contextData=(sc.Default)#co_pp_8b3b0000958a4"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hyperlink" Target="mailto:ksandrik@willamette.ed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7010-E22B-DC43-BBD6-80D2F2068490}"/>
              </a:ext>
            </a:extLst>
          </p:cNvPr>
          <p:cNvSpPr>
            <a:spLocks noGrp="1"/>
          </p:cNvSpPr>
          <p:nvPr>
            <p:ph type="ctrTitle"/>
          </p:nvPr>
        </p:nvSpPr>
        <p:spPr>
          <a:xfrm>
            <a:off x="457200" y="1384918"/>
            <a:ext cx="8100181" cy="2539012"/>
          </a:xfrm>
        </p:spPr>
        <p:txBody>
          <a:bodyPr>
            <a:normAutofit/>
          </a:bodyPr>
          <a:lstStyle/>
          <a:p>
            <a:pPr algn="ctr"/>
            <a:br>
              <a:rPr lang="en-US" sz="3200" dirty="1">
                <a:latin typeface="Garamond" panose="02020404030301010803" pitchFamily="18" charset="0"/>
                <a:cs typeface="Times New Roman" panose="02020603050405020304" pitchFamily="18" charset="0"/>
              </a:rPr>
            </a:br>
            <a:r>
              <a:rPr lang="en-US" sz="3200" dirty="1">
                <a:latin typeface="Garamond" panose="02020404030301010803" pitchFamily="18" charset="0"/>
                <a:cs typeface="Times New Roman" panose="02020603050405020304" pitchFamily="18" charset="0"/>
              </a:rPr>
              <a:t>IP Licensing: 2020-2021</a:t>
            </a:r>
            <a:br>
              <a:rPr lang="en-US" sz="3200" dirty="1">
                <a:latin typeface="Garamond" panose="02020404030301010803" pitchFamily="18" charset="0"/>
                <a:cs typeface="Times New Roman" panose="02020603050405020304" pitchFamily="18" charset="0"/>
              </a:rPr>
            </a:br>
            <a:br>
              <a:rPr lang="en-US" sz="3200" dirty="1">
                <a:latin typeface="Garamond" panose="02020404030301010803" pitchFamily="18" charset="0"/>
                <a:cs typeface="Times New Roman" panose="02020603050405020304" pitchFamily="18" charset="0"/>
              </a:rPr>
            </a:br>
            <a:r>
              <a:rPr lang="en-US" sz="3200" dirty="1">
                <a:latin typeface="Garamond" panose="02020404030301010803" pitchFamily="18" charset="0"/>
                <a:cs typeface="Times New Roman" panose="02020603050405020304" pitchFamily="18" charset="0"/>
              </a:rPr>
              <a:t>Understanding Downstream Context + Language Matters</a:t>
            </a:r>
          </a:p>
        </p:txBody>
      </p:sp>
      <p:sp>
        <p:nvSpPr>
          <p:cNvPr id="3" name="Subtitle 2">
            <a:extLst>
              <a:ext uri="{FF2B5EF4-FFF2-40B4-BE49-F238E27FC236}">
                <a16:creationId xmlns:a16="http://schemas.microsoft.com/office/drawing/2014/main" id="{49BF4BDF-7BED-EA45-8317-ECC17B738420}"/>
              </a:ext>
            </a:extLst>
          </p:cNvPr>
          <p:cNvSpPr>
            <a:spLocks noGrp="1"/>
          </p:cNvSpPr>
          <p:nvPr>
            <p:ph type="subTitle" idx="1"/>
          </p:nvPr>
        </p:nvSpPr>
        <p:spPr>
          <a:xfrm>
            <a:off x="457200" y="4483223"/>
            <a:ext cx="6400800" cy="478849"/>
          </a:xfrm>
        </p:spPr>
        <p:txBody>
          <a:bodyPr>
            <a:normAutofit/>
          </a:bodyPr>
          <a:lstStyle/>
          <a:p>
            <a:r>
              <a:rPr lang="en-US" dirty="1">
                <a:latin typeface="Garamond" panose="02020404030301010803" pitchFamily="18" charset="0"/>
                <a:cs typeface="Times New Roman" panose="02020603050405020304" pitchFamily="18" charset="0"/>
              </a:rPr>
              <a:t>Karen </a:t>
            </a:r>
            <a:r>
              <a:rPr lang="en-US" dirty="1">
                <a:latin typeface="Garamond" panose="02020404030301010803" pitchFamily="18" charset="0"/>
                <a:cs typeface="Times New Roman" panose="02020603050405020304" pitchFamily="18" charset="0"/>
              </a:rPr>
              <a:t>Sandrik </a:t>
            </a:r>
            <a:endParaRPr lang="en-US">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1964833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9543-AA01-D740-ADDC-521DB12C013E}"/>
              </a:ext>
            </a:extLst>
          </p:cNvPr>
          <p:cNvSpPr>
            <a:spLocks noGrp="1"/>
          </p:cNvSpPr>
          <p:nvPr>
            <p:ph type="title"/>
          </p:nvPr>
        </p:nvSpPr>
        <p:spPr/>
        <p:txBody>
          <a:bodyPr/>
          <a:lstStyle/>
          <a:p>
            <a:r>
              <a:rPr lang="en-US" dirty="1"/>
              <a:t>Assignment: Employee Inventions</a:t>
            </a:r>
          </a:p>
        </p:txBody>
      </p:sp>
      <p:sp>
        <p:nvSpPr>
          <p:cNvPr id="3" name="Content Placeholder 2">
            <a:extLst>
              <a:ext uri="{FF2B5EF4-FFF2-40B4-BE49-F238E27FC236}">
                <a16:creationId xmlns:a16="http://schemas.microsoft.com/office/drawing/2014/main" id="{83048711-441B-1A47-A3A2-DE2D827E7FE2}"/>
              </a:ext>
            </a:extLst>
          </p:cNvPr>
          <p:cNvSpPr>
            <a:spLocks noGrp="1"/>
          </p:cNvSpPr>
          <p:nvPr>
            <p:ph idx="1"/>
          </p:nvPr>
        </p:nvSpPr>
        <p:spPr>
          <a:xfrm>
            <a:off x="628650" y="1369218"/>
            <a:ext cx="7886700" cy="3500437"/>
          </a:xfrm>
        </p:spPr>
        <p:txBody>
          <a:bodyPr>
            <a:normAutofit fontScale="92500" lnSpcReduction="20000"/>
          </a:bodyPr>
          <a:lstStyle/>
          <a:p>
            <a:r>
              <a:rPr lang="en-US" dirty="1"/>
              <a:t>Assignment: In consideration of compensation paid by Company, Employee agrees that all right, title and interest in all inventions, improvements, developments, trade-secret, copyrightable or patentable material that Employee conceives or hereafter may make or conceive, whether solely or jointly with others: </a:t>
            </a:r>
          </a:p>
          <a:p>
            <a:r>
              <a:rPr lang="en-US" dirty="1"/>
              <a:t>(a) with the use of Company’s time, materials, or facilities; or (b) resulting from or </a:t>
            </a:r>
            <a:r>
              <a:rPr lang="en-US" dirty="1">
                <a:highlight>
                  <a:srgbClr val="FFFF00"/>
                </a:highlight>
              </a:rPr>
              <a:t>suggested by </a:t>
            </a:r>
            <a:r>
              <a:rPr lang="en-US" dirty="1"/>
              <a:t>Employee’s work for Company; or (c) </a:t>
            </a:r>
            <a:r>
              <a:rPr lang="en-US" dirty="1">
                <a:highlight>
                  <a:srgbClr val="FFFF00"/>
                </a:highlight>
              </a:rPr>
              <a:t>in any way connected </a:t>
            </a:r>
            <a:r>
              <a:rPr lang="en-US" dirty="1"/>
              <a:t>to any subject matter within the existing or contemplated business of Company </a:t>
            </a:r>
          </a:p>
          <a:p>
            <a:r>
              <a:rPr lang="en-US" dirty="1"/>
              <a:t>Shall automatically be deemed to become the property of Company as soon as made or conceived, and Employee agrees to assign to Company, its successors, assigns, or nominees, all of Employee’s rights and interests in said inventions, improvements, and developments in all countries worldwide. </a:t>
            </a:r>
            <a:r>
              <a:rPr lang="en-US" dirty="1">
                <a:highlight>
                  <a:srgbClr val="FFFF00"/>
                </a:highlight>
              </a:rPr>
              <a:t>Employee’s obligation to assign the rights to such inventions shall survive the discontinuance or termination of this Agreement for any reason. </a:t>
            </a:r>
          </a:p>
        </p:txBody>
      </p:sp>
    </p:spTree>
    <p:extLst>
      <p:ext uri="{BB962C8B-B14F-4D97-AF65-F5344CB8AC3E}">
        <p14:creationId xmlns:p14="http://schemas.microsoft.com/office/powerpoint/2010/main" val="416392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E5D8-9934-5B44-840D-0FAEFB4A4B77}"/>
              </a:ext>
            </a:extLst>
          </p:cNvPr>
          <p:cNvSpPr>
            <a:spLocks noGrp="1"/>
          </p:cNvSpPr>
          <p:nvPr>
            <p:ph type="title"/>
          </p:nvPr>
        </p:nvSpPr>
        <p:spPr>
          <a:xfrm>
            <a:off x="628650" y="510776"/>
            <a:ext cx="7886700" cy="858443"/>
          </a:xfrm>
        </p:spPr>
        <p:txBody>
          <a:bodyPr/>
          <a:lstStyle/>
          <a:p>
            <a:r>
              <a:rPr lang="en-US" dirty="1"/>
              <a:t>IP Within Larger Business Transactions</a:t>
            </a:r>
          </a:p>
        </p:txBody>
      </p:sp>
      <p:sp>
        <p:nvSpPr>
          <p:cNvPr id="3" name="Content Placeholder 2">
            <a:extLst>
              <a:ext uri="{FF2B5EF4-FFF2-40B4-BE49-F238E27FC236}">
                <a16:creationId xmlns:a16="http://schemas.microsoft.com/office/drawing/2014/main" id="{F7721C99-2C05-2845-9057-6BC2DE650410}"/>
              </a:ext>
            </a:extLst>
          </p:cNvPr>
          <p:cNvSpPr>
            <a:spLocks noGrp="1"/>
          </p:cNvSpPr>
          <p:nvPr>
            <p:ph idx="1"/>
          </p:nvPr>
        </p:nvSpPr>
        <p:spPr>
          <a:xfrm>
            <a:off x="628650" y="1460809"/>
            <a:ext cx="7886700" cy="3171913"/>
          </a:xfrm>
        </p:spPr>
        <p:txBody>
          <a:bodyPr/>
          <a:lstStyle/>
          <a:p>
            <a:r>
              <a:rPr lang="en-US" dirty="1"/>
              <a:t>Invention Assignment Agreement / Employee Agreement </a:t>
            </a:r>
          </a:p>
          <a:p>
            <a:r>
              <a:rPr lang="en-US" dirty="1"/>
              <a:t>Where do these agreements fit into this picture? Current context matters, and downstream context matters. </a:t>
            </a:r>
          </a:p>
        </p:txBody>
      </p:sp>
    </p:spTree>
    <p:extLst>
      <p:ext uri="{BB962C8B-B14F-4D97-AF65-F5344CB8AC3E}">
        <p14:creationId xmlns:p14="http://schemas.microsoft.com/office/powerpoint/2010/main" val="1612881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DFDD-CCC0-1C42-8A4F-8F649A6AED3F}"/>
              </a:ext>
            </a:extLst>
          </p:cNvPr>
          <p:cNvSpPr>
            <a:spLocks noGrp="1"/>
          </p:cNvSpPr>
          <p:nvPr>
            <p:ph type="title"/>
          </p:nvPr>
        </p:nvSpPr>
        <p:spPr/>
        <p:txBody>
          <a:bodyPr/>
          <a:lstStyle/>
          <a:p>
            <a:r>
              <a:rPr lang="en-US" dirty="1"/>
              <a:t>Copyright Assignments: Standing </a:t>
            </a:r>
          </a:p>
        </p:txBody>
      </p:sp>
      <p:sp>
        <p:nvSpPr>
          <p:cNvPr id="3" name="Content Placeholder 2">
            <a:extLst>
              <a:ext uri="{FF2B5EF4-FFF2-40B4-BE49-F238E27FC236}">
                <a16:creationId xmlns:a16="http://schemas.microsoft.com/office/drawing/2014/main" id="{4D31604D-62DE-D247-A5FF-ACD747514C2B}"/>
              </a:ext>
            </a:extLst>
          </p:cNvPr>
          <p:cNvSpPr>
            <a:spLocks noGrp="1"/>
          </p:cNvSpPr>
          <p:nvPr>
            <p:ph idx="1"/>
          </p:nvPr>
        </p:nvSpPr>
        <p:spPr/>
        <p:txBody>
          <a:bodyPr>
            <a:normAutofit/>
          </a:bodyPr>
          <a:lstStyle/>
          <a:p>
            <a:r>
              <a:rPr lang="en-US" dirty="1"/>
              <a:t>“A transfer of copyright ownership, other than by operation of law, is not valid unless an instrument of conveyance, or a note or memorandum of the transfer is in writing and signed by the owner of the rights conveyed.” </a:t>
            </a:r>
            <a:r>
              <a:rPr lang="en-US" dirty="1">
                <a:hlinkClick r:id="rId2"/>
              </a:rPr>
              <a:t>17 U.S.C. § 204(a)</a:t>
            </a:r>
            <a:r>
              <a:rPr lang="en-US" dirty="1"/>
              <a:t>.</a:t>
            </a:r>
          </a:p>
          <a:p>
            <a:r>
              <a:rPr lang="en-US" dirty="1"/>
              <a:t>Annual Report written by software owner (protected by a copyright) memorializing the transfer of “all assets from Party A were transferred to Party B, as of Party B’s incorporation date.”</a:t>
            </a:r>
          </a:p>
          <a:p>
            <a:pPr lvl="1"/>
            <a:r>
              <a:rPr lang="en-US" dirty="1"/>
              <a:t>Report qualified as a “note or memorandum” under Section 204(a) that effectively transferred copyright ownership.</a:t>
            </a:r>
          </a:p>
        </p:txBody>
      </p:sp>
    </p:spTree>
    <p:extLst>
      <p:ext uri="{BB962C8B-B14F-4D97-AF65-F5344CB8AC3E}">
        <p14:creationId xmlns:p14="http://schemas.microsoft.com/office/powerpoint/2010/main" val="28780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B9F3-AD3C-D34B-A359-4334B4AD9C05}"/>
              </a:ext>
            </a:extLst>
          </p:cNvPr>
          <p:cNvSpPr>
            <a:spLocks noGrp="1"/>
          </p:cNvSpPr>
          <p:nvPr>
            <p:ph type="title"/>
          </p:nvPr>
        </p:nvSpPr>
        <p:spPr/>
        <p:txBody>
          <a:bodyPr/>
          <a:lstStyle/>
          <a:p>
            <a:r>
              <a:rPr lang="en-US" dirty="1"/>
              <a:t>Copyright Assignments: Standing </a:t>
            </a:r>
          </a:p>
        </p:txBody>
      </p:sp>
      <p:sp>
        <p:nvSpPr>
          <p:cNvPr id="3" name="Content Placeholder 2">
            <a:extLst>
              <a:ext uri="{FF2B5EF4-FFF2-40B4-BE49-F238E27FC236}">
                <a16:creationId xmlns:a16="http://schemas.microsoft.com/office/drawing/2014/main" id="{3816F585-0FE4-AB4A-846D-EA8917BFA783}"/>
              </a:ext>
            </a:extLst>
          </p:cNvPr>
          <p:cNvSpPr>
            <a:spLocks noGrp="1"/>
          </p:cNvSpPr>
          <p:nvPr>
            <p:ph idx="1"/>
          </p:nvPr>
        </p:nvSpPr>
        <p:spPr>
          <a:xfrm>
            <a:off x="628650" y="1369218"/>
            <a:ext cx="7886700" cy="3500437"/>
          </a:xfrm>
        </p:spPr>
        <p:txBody>
          <a:bodyPr>
            <a:normAutofit fontScale="92500" lnSpcReduction="20000"/>
          </a:bodyPr>
          <a:lstStyle/>
          <a:p>
            <a:r>
              <a:rPr lang="en-US" dirty="1"/>
              <a:t>Party A acquired by Party B, Party B merged with Party C. Party C merged into Party D, and Party D merged into Party E. Party E sells part of its business to Party F. Party F changes its name. </a:t>
            </a:r>
          </a:p>
          <a:p>
            <a:r>
              <a:rPr lang="en-US" dirty="1"/>
              <a:t>Disgruntled employee is alleged to have downloaded a large quantity of Party C’s proprietary and trade-secret covered information. He started his own company. Party Z.  Party Z and Party C execute a consent decree settling trademark and copyright infringement suit.</a:t>
            </a:r>
          </a:p>
          <a:p>
            <a:r>
              <a:rPr lang="en-US" dirty="1"/>
              <a:t>Party F and Party Z are in litigation and Party Z says Party F doesn’t have standing to sue on two grounds. </a:t>
            </a:r>
          </a:p>
          <a:p>
            <a:r>
              <a:rPr lang="en-US" dirty="1"/>
              <a:t>District ct: Party F did not have standing to seek enforcement of the permanent injunction because “the consent judgment in this case does not provide for enforcement by an assignee of Party C.”</a:t>
            </a:r>
          </a:p>
          <a:p>
            <a:r>
              <a:rPr lang="en-US" dirty="1"/>
              <a:t>Circuit Court: Consent decree is assignable under Michigan law (intent of the parties and no language saying it isn’t assignable). </a:t>
            </a:r>
          </a:p>
        </p:txBody>
      </p:sp>
    </p:spTree>
    <p:extLst>
      <p:ext uri="{BB962C8B-B14F-4D97-AF65-F5344CB8AC3E}">
        <p14:creationId xmlns:p14="http://schemas.microsoft.com/office/powerpoint/2010/main" val="7526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8D88-1514-594D-8175-29AAA2753EF4}"/>
              </a:ext>
            </a:extLst>
          </p:cNvPr>
          <p:cNvSpPr>
            <a:spLocks noGrp="1"/>
          </p:cNvSpPr>
          <p:nvPr>
            <p:ph type="title"/>
          </p:nvPr>
        </p:nvSpPr>
        <p:spPr/>
        <p:txBody>
          <a:bodyPr/>
          <a:lstStyle/>
          <a:p>
            <a:r>
              <a:rPr lang="en-US" dirty="1"/>
              <a:t>Carve-Out Agreement</a:t>
            </a:r>
          </a:p>
        </p:txBody>
      </p:sp>
      <p:sp>
        <p:nvSpPr>
          <p:cNvPr id="3" name="Content Placeholder 2">
            <a:extLst>
              <a:ext uri="{FF2B5EF4-FFF2-40B4-BE49-F238E27FC236}">
                <a16:creationId xmlns:a16="http://schemas.microsoft.com/office/drawing/2014/main" id="{096F9ED9-F70E-384A-90BF-6572A4F17EC4}"/>
              </a:ext>
            </a:extLst>
          </p:cNvPr>
          <p:cNvSpPr>
            <a:spLocks noGrp="1"/>
          </p:cNvSpPr>
          <p:nvPr>
            <p:ph idx="1"/>
          </p:nvPr>
        </p:nvSpPr>
        <p:spPr>
          <a:xfrm>
            <a:off x="628650" y="1093694"/>
            <a:ext cx="7886700" cy="3935505"/>
          </a:xfrm>
        </p:spPr>
        <p:txBody>
          <a:bodyPr>
            <a:normAutofit fontScale="92500" lnSpcReduction="10000"/>
          </a:bodyPr>
          <a:lstStyle/>
          <a:p>
            <a:r>
              <a:rPr lang="en-US" dirty="1"/>
              <a:t>Section 1.1 Seller “sells and transfers . . . All of Seller’s right, title and/or interest . . . In, and to, all assets . . . Exclusively pertaining to the [water-technology business].” ”Intellectual property (IP) . . . , trademarks and their applications, domains and any other intellectual property rights” are expressly excluded. </a:t>
            </a:r>
          </a:p>
          <a:p>
            <a:r>
              <a:rPr lang="en-US" dirty="1"/>
              <a:t>Section 2. Seller hereby sells and assigns to </a:t>
            </a:r>
            <a:r>
              <a:rPr lang="en-US" dirty="1">
                <a:highlight>
                  <a:srgbClr val="FFFF00"/>
                </a:highlight>
              </a:rPr>
              <a:t>Purchaser all information and data</a:t>
            </a:r>
            <a:r>
              <a:rPr lang="en-US" dirty="1"/>
              <a:t> (irrespective as to whether such information and data is available by way of documentation, orally or in electronic format and irrespective as to whether they are protected by copyrights or not), including business and trade secrets, technical and business information and data, inventions, experience and expertise, all to the extent that such information and data are not Software (as defined in Section 2.3 below) and/or not a Patent (collectively herein “</a:t>
            </a:r>
            <a:r>
              <a:rPr lang="en-US" b="1" dirty="1"/>
              <a:t>Know-how</a:t>
            </a:r>
            <a:r>
              <a:rPr lang="en-US" dirty="1"/>
              <a:t>”) which (i) is exclusively used by the Business in the Business Field on the Effective Date, and (ii) which Seller has the exclusive authority to dispose of on the Effective Date (herein “</a:t>
            </a:r>
            <a:r>
              <a:rPr lang="en-US" b="1" dirty="1"/>
              <a:t>Transferred Know-how</a:t>
            </a:r>
            <a:r>
              <a:rPr lang="en-US" dirty="1"/>
              <a:t>”).... </a:t>
            </a:r>
          </a:p>
        </p:txBody>
      </p:sp>
    </p:spTree>
    <p:extLst>
      <p:ext uri="{BB962C8B-B14F-4D97-AF65-F5344CB8AC3E}">
        <p14:creationId xmlns:p14="http://schemas.microsoft.com/office/powerpoint/2010/main" val="348874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D55A-C6A0-3141-B541-723C5B814782}"/>
              </a:ext>
            </a:extLst>
          </p:cNvPr>
          <p:cNvSpPr>
            <a:spLocks noGrp="1"/>
          </p:cNvSpPr>
          <p:nvPr>
            <p:ph type="title"/>
          </p:nvPr>
        </p:nvSpPr>
        <p:spPr/>
        <p:txBody>
          <a:bodyPr/>
          <a:lstStyle/>
          <a:p>
            <a:r>
              <a:rPr lang="en-US" dirty="1"/>
              <a:t>Patent Assignments: Standing</a:t>
            </a:r>
          </a:p>
        </p:txBody>
      </p:sp>
      <p:sp>
        <p:nvSpPr>
          <p:cNvPr id="3" name="Content Placeholder 2">
            <a:extLst>
              <a:ext uri="{FF2B5EF4-FFF2-40B4-BE49-F238E27FC236}">
                <a16:creationId xmlns:a16="http://schemas.microsoft.com/office/drawing/2014/main" id="{417D1808-0EEF-DD4F-AC33-36832A5204C5}"/>
              </a:ext>
            </a:extLst>
          </p:cNvPr>
          <p:cNvSpPr>
            <a:spLocks noGrp="1"/>
          </p:cNvSpPr>
          <p:nvPr>
            <p:ph idx="1"/>
          </p:nvPr>
        </p:nvSpPr>
        <p:spPr/>
        <p:txBody>
          <a:bodyPr/>
          <a:lstStyle/>
          <a:p>
            <a:pPr marL="0" indent="0">
              <a:buNone/>
            </a:pPr>
            <a:r>
              <a:rPr lang="en-US" dirty="1"/>
              <a:t>Standing to Sue</a:t>
            </a:r>
          </a:p>
          <a:p>
            <a:r>
              <a:rPr lang="en-US" dirty="1"/>
              <a:t>Abraxis Bioscience, Inc. v. Navinta LLC, 625 F.3d. 1359 (Fed. Cir. 2010)</a:t>
            </a:r>
          </a:p>
          <a:p>
            <a:pPr lvl="1"/>
            <a:r>
              <a:rPr lang="en-US" dirty="1"/>
              <a:t>No dating back (even though NY law allowed it). </a:t>
            </a:r>
          </a:p>
          <a:p>
            <a:r>
              <a:rPr lang="en-US" dirty="1"/>
              <a:t>Schwendimann v. Cooler Concepts, Inc. (Fed. Cir. 2020)</a:t>
            </a:r>
          </a:p>
          <a:p>
            <a:pPr lvl="1"/>
            <a:r>
              <a:rPr lang="en-US" dirty="1"/>
              <a:t>Parties made a mutual mistake that can be fixed. </a:t>
            </a:r>
          </a:p>
          <a:p>
            <a:r>
              <a:rPr lang="en-US" dirty="1"/>
              <a:t>Uniloc 2017 LLC v. Google LLC, 2020 WL 7626430 (N.D. Cal. Dec. 22, 2020) (appeal filed on Jan 6. 2021)</a:t>
            </a:r>
          </a:p>
          <a:p>
            <a:pPr marL="342900" lvl="1" indent="0">
              <a:buNone/>
            </a:pPr>
            <a:endParaRPr lang="en-US"/>
          </a:p>
          <a:p>
            <a:pPr marL="342900" lvl="1" indent="0">
              <a:buNone/>
            </a:pPr>
            <a:endParaRPr lang="en-US"/>
          </a:p>
        </p:txBody>
      </p:sp>
    </p:spTree>
    <p:extLst>
      <p:ext uri="{BB962C8B-B14F-4D97-AF65-F5344CB8AC3E}">
        <p14:creationId xmlns:p14="http://schemas.microsoft.com/office/powerpoint/2010/main" val="145376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E7EB-7DA8-164E-8C00-729F7FD288FA}"/>
              </a:ext>
            </a:extLst>
          </p:cNvPr>
          <p:cNvSpPr>
            <a:spLocks noGrp="1"/>
          </p:cNvSpPr>
          <p:nvPr>
            <p:ph type="title"/>
          </p:nvPr>
        </p:nvSpPr>
        <p:spPr/>
        <p:txBody>
          <a:bodyPr/>
          <a:lstStyle/>
          <a:p>
            <a:r>
              <a:rPr lang="en-US" dirty="1"/>
              <a:t>Trademark Assignments: Standing</a:t>
            </a:r>
          </a:p>
        </p:txBody>
      </p:sp>
      <p:sp>
        <p:nvSpPr>
          <p:cNvPr id="3" name="Content Placeholder 2">
            <a:extLst>
              <a:ext uri="{FF2B5EF4-FFF2-40B4-BE49-F238E27FC236}">
                <a16:creationId xmlns:a16="http://schemas.microsoft.com/office/drawing/2014/main" id="{18368327-D7C8-7B44-B10C-C4931C9443A0}"/>
              </a:ext>
            </a:extLst>
          </p:cNvPr>
          <p:cNvSpPr>
            <a:spLocks noGrp="1"/>
          </p:cNvSpPr>
          <p:nvPr>
            <p:ph idx="1"/>
          </p:nvPr>
        </p:nvSpPr>
        <p:spPr/>
        <p:txBody>
          <a:bodyPr/>
          <a:lstStyle/>
          <a:p>
            <a:r>
              <a:rPr lang="en-US" dirty="1"/>
              <a:t>Lexmark test (used to determine whether a given licensing agreement gives the licensee ”sufficient rights in the name” of the licensor to sue under the Lanham Act). </a:t>
            </a:r>
          </a:p>
          <a:p>
            <a:r>
              <a:rPr lang="en-US" dirty="1"/>
              <a:t>Kroma Makeup EU, Ltd Liab, Co. v. Boldface Licensing + Branding, Inc., 920 F.3d 704 (11th Cir. 2019)</a:t>
            </a:r>
          </a:p>
        </p:txBody>
      </p:sp>
    </p:spTree>
    <p:extLst>
      <p:ext uri="{BB962C8B-B14F-4D97-AF65-F5344CB8AC3E}">
        <p14:creationId xmlns:p14="http://schemas.microsoft.com/office/powerpoint/2010/main" val="2733885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492C-FAEE-A54F-A8E4-23F9FBAB07BB}"/>
              </a:ext>
            </a:extLst>
          </p:cNvPr>
          <p:cNvSpPr>
            <a:spLocks noGrp="1"/>
          </p:cNvSpPr>
          <p:nvPr>
            <p:ph type="title"/>
          </p:nvPr>
        </p:nvSpPr>
        <p:spPr>
          <a:xfrm>
            <a:off x="628650" y="510776"/>
            <a:ext cx="7886700" cy="757239"/>
          </a:xfrm>
        </p:spPr>
        <p:txBody>
          <a:bodyPr/>
          <a:lstStyle/>
          <a:p>
            <a:r>
              <a:rPr lang="en-US" dirty="1"/>
              <a:t>Case Updates: Random Licensing Issues</a:t>
            </a:r>
          </a:p>
        </p:txBody>
      </p:sp>
      <p:sp>
        <p:nvSpPr>
          <p:cNvPr id="3" name="Content Placeholder 2">
            <a:extLst>
              <a:ext uri="{FF2B5EF4-FFF2-40B4-BE49-F238E27FC236}">
                <a16:creationId xmlns:a16="http://schemas.microsoft.com/office/drawing/2014/main" id="{B1431EF5-30E6-504B-8989-500CD97AEBDA}"/>
              </a:ext>
            </a:extLst>
          </p:cNvPr>
          <p:cNvSpPr>
            <a:spLocks noGrp="1"/>
          </p:cNvSpPr>
          <p:nvPr>
            <p:ph idx="1"/>
          </p:nvPr>
        </p:nvSpPr>
        <p:spPr/>
        <p:txBody>
          <a:bodyPr>
            <a:normAutofit/>
          </a:bodyPr>
          <a:lstStyle/>
          <a:p>
            <a:pPr marL="0" indent="0">
              <a:buNone/>
            </a:pPr>
            <a:r>
              <a:rPr lang="en-US" dirty="1"/>
              <a:t>Trademark: </a:t>
            </a:r>
          </a:p>
          <a:p>
            <a:r>
              <a:rPr lang="en-US" dirty="1"/>
              <a:t>PBTM LLC v. Football Northwest, LLC (W.D. Wash. 2021)</a:t>
            </a:r>
          </a:p>
          <a:p>
            <a:pPr lvl="1"/>
            <a:r>
              <a:rPr lang="en-US" dirty="1"/>
              <a:t>PBTM’s VOLUME 12 and LEGION OF BOOM trademarks to the Seattle Seahawks football franchise </a:t>
            </a:r>
          </a:p>
          <a:p>
            <a:r>
              <a:rPr lang="en-US" dirty="1"/>
              <a:t>Authentic Apparel Grp., LLC v. United States, 989 F.3d 1008 (Fed. Cir. 2021), </a:t>
            </a:r>
          </a:p>
          <a:p>
            <a:pPr marL="0" indent="0">
              <a:buNone/>
            </a:pPr>
            <a:r>
              <a:rPr lang="en-US" dirty="1"/>
              <a:t>Copyright: </a:t>
            </a:r>
          </a:p>
          <a:p>
            <a:r>
              <a:rPr lang="en-US" dirty="1"/>
              <a:t>Flynn v. McGraw Hill LLC, Case 1:21-cv-00614-LGS (S.D.N.Y., filed Jan. 22, 2021).</a:t>
            </a:r>
          </a:p>
          <a:p>
            <a:pPr marL="0" indent="0">
              <a:buNone/>
            </a:pPr>
            <a:endParaRPr lang="en-US"/>
          </a:p>
        </p:txBody>
      </p:sp>
    </p:spTree>
    <p:extLst>
      <p:ext uri="{BB962C8B-B14F-4D97-AF65-F5344CB8AC3E}">
        <p14:creationId xmlns:p14="http://schemas.microsoft.com/office/powerpoint/2010/main" val="12181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4680-7BA6-CF4B-B829-1318585240EE}"/>
              </a:ext>
            </a:extLst>
          </p:cNvPr>
          <p:cNvSpPr>
            <a:spLocks noGrp="1"/>
          </p:cNvSpPr>
          <p:nvPr>
            <p:ph type="title"/>
          </p:nvPr>
        </p:nvSpPr>
        <p:spPr>
          <a:xfrm>
            <a:off x="628650" y="595422"/>
            <a:ext cx="7886700" cy="672593"/>
          </a:xfrm>
        </p:spPr>
        <p:txBody>
          <a:bodyPr/>
          <a:lstStyle/>
          <a:p>
            <a:r>
              <a:rPr lang="en-US" dirty="1"/>
              <a:t>Case References </a:t>
            </a:r>
          </a:p>
        </p:txBody>
      </p:sp>
      <p:sp>
        <p:nvSpPr>
          <p:cNvPr id="3" name="Content Placeholder 2">
            <a:extLst>
              <a:ext uri="{FF2B5EF4-FFF2-40B4-BE49-F238E27FC236}">
                <a16:creationId xmlns:a16="http://schemas.microsoft.com/office/drawing/2014/main" id="{CED9D5CD-AEA3-024D-9AE6-FABDE1228DE8}"/>
              </a:ext>
            </a:extLst>
          </p:cNvPr>
          <p:cNvSpPr>
            <a:spLocks noGrp="1"/>
          </p:cNvSpPr>
          <p:nvPr>
            <p:ph idx="1"/>
          </p:nvPr>
        </p:nvSpPr>
        <p:spPr/>
        <p:txBody>
          <a:bodyPr>
            <a:normAutofit fontScale="92500" lnSpcReduction="10000"/>
          </a:bodyPr>
          <a:lstStyle/>
          <a:p>
            <a:pPr lvl="1"/>
            <a:endParaRPr lang="en-US"/>
          </a:p>
          <a:p>
            <a:pPr lvl="1"/>
            <a:r>
              <a:rPr lang="en-US" dirty="1"/>
              <a:t>Slide 2: FilmTec Corp. v. Allied-Signal, Inc., 939 F.2d 1568 (Fed. Cir. 1981)</a:t>
            </a:r>
          </a:p>
          <a:p>
            <a:pPr lvl="1"/>
            <a:r>
              <a:rPr lang="en-US" dirty="1"/>
              <a:t>Slide 3: Arachnid, Inc. v. Merit Industries, Inc., 939 F.2d 1574 (Fed. Cir. 1981)</a:t>
            </a:r>
          </a:p>
          <a:p>
            <a:pPr lvl="1"/>
            <a:r>
              <a:rPr lang="en-US" dirty="1"/>
              <a:t>Slide 4: Speedplay, Inc. v. Bebop, Inc., 211 F.3d 1245 (Fed. Cir. 2000), IPVenture, Inc. v. ProStar Computer, Inc., 503 F.3d 1324 (Fed. Cir. 2007)</a:t>
            </a:r>
          </a:p>
          <a:p>
            <a:pPr lvl="1"/>
            <a:r>
              <a:rPr lang="en-US" dirty="1"/>
              <a:t>Slide 5 &amp; 6: Bd. of Trs. of Leland Stanford Junior Univ. v. Roche Molecular Sys., 131 S. Ct. 2188 (2011)</a:t>
            </a:r>
          </a:p>
          <a:p>
            <a:pPr lvl="1"/>
            <a:r>
              <a:rPr lang="en-US" dirty="1"/>
              <a:t>Slide 7 &amp; 8: BioRad Labs, Inc. v. ITC and 10X Genomics (Fed. Cir. 2021) </a:t>
            </a:r>
          </a:p>
          <a:p>
            <a:pPr lvl="1"/>
            <a:r>
              <a:rPr lang="en-US" dirty="1"/>
              <a:t>Slide 10: Whitewater West Indus. v. Alleshouse, 981 F.3d 1045 (Fed. Cir. 2020). </a:t>
            </a:r>
          </a:p>
          <a:p>
            <a:pPr lvl="1"/>
            <a:r>
              <a:rPr lang="en-US" dirty="1"/>
              <a:t>Slide 12: Johnson v. Storix: 716 Fed.Appx. 628 (9th Cir. 2017) (last appeal dismissed and cert denied 2020)</a:t>
            </a:r>
          </a:p>
          <a:p>
            <a:pPr lvl="1"/>
            <a:r>
              <a:rPr lang="en-US" dirty="1"/>
              <a:t>Slide 13 &amp; 14: Evoqua Water Techs., LLC v. M.W. Watermark, LLC, 940 F.3d 222, 231–35 (6th Cir. 2019), cert. denied, 140 S. Ct. 2762, 206 L. Ed. 2d 936 (2020)</a:t>
            </a:r>
          </a:p>
          <a:p>
            <a:pPr marL="342900" lvl="1" indent="0">
              <a:buNone/>
            </a:pPr>
            <a:endParaRPr lang="en-US"/>
          </a:p>
          <a:p>
            <a:pPr marL="0" indent="0">
              <a:buNone/>
            </a:pPr>
            <a:endParaRPr lang="en-US"/>
          </a:p>
        </p:txBody>
      </p:sp>
    </p:spTree>
    <p:extLst>
      <p:ext uri="{BB962C8B-B14F-4D97-AF65-F5344CB8AC3E}">
        <p14:creationId xmlns:p14="http://schemas.microsoft.com/office/powerpoint/2010/main" val="1737584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ctrTitle"/>
          </p:nvPr>
        </p:nvSpPr>
        <p:spPr>
          <a:xfrm>
            <a:off x="317318" y="1333041"/>
            <a:ext cx="8496175" cy="2622014"/>
          </a:xfrm>
        </p:spPr>
        <p:txBody>
          <a:bodyPr/>
          <a:lstStyle/>
          <a:p>
            <a:pPr algn="ctr"/>
            <a:r>
              <a:rPr lang="en-US" dirty="1"/>
              <a:t>Questions &amp; Comments?</a:t>
            </a:r>
            <a:br>
              <a:rPr lang="en-US" dirty="1"/>
            </a:br>
            <a:r>
              <a:rPr lang="en-US" dirty="1"/>
              <a:t>Always happy to connect: </a:t>
            </a:r>
            <a:r>
              <a:rPr lang="en-US" dirty="1">
                <a:hlinkClick r:id="rId2"/>
              </a:rPr>
              <a:t>ksandrik@willamette.edu</a:t>
            </a:r>
            <a:r>
              <a:rPr lang="en-US" dirty="1"/>
              <a:t> </a:t>
            </a:r>
            <a:br>
              <a:rPr lang="en-US" dirty="1"/>
            </a:br>
            <a:endParaRPr lang="en-US" sz="2600"/>
          </a:p>
        </p:txBody>
      </p:sp>
      <p:sp>
        <p:nvSpPr>
          <p:cNvPr id="3" name="Subtitle 2"/>
          <p:cNvSpPr>
            <a:spLocks noGrp="1"/>
          </p:cNvSpPr>
          <p:nvPr>
            <p:ph type="subTitle" idx="1"/>
          </p:nvPr>
        </p:nvSpPr>
        <p:spPr>
          <a:xfrm>
            <a:off x="372534" y="4583017"/>
            <a:ext cx="7526560" cy="389234"/>
          </a:xfrm>
        </p:spPr>
        <p:txBody>
          <a:bodyPr>
            <a:normAutofit fontScale="92500" lnSpcReduction="10000"/>
          </a:bodyPr>
          <a:lstStyle/>
          <a:p>
            <a:endParaRPr lang="en-US" sz="2600" b="1"/>
          </a:p>
        </p:txBody>
      </p:sp>
    </p:spTree>
    <p:extLst>
      <p:ext uri="{BB962C8B-B14F-4D97-AF65-F5344CB8AC3E}">
        <p14:creationId xmlns:p14="http://schemas.microsoft.com/office/powerpoint/2010/main" val="530732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5473-E017-8140-BC58-DE8984BD6353}"/>
              </a:ext>
            </a:extLst>
          </p:cNvPr>
          <p:cNvSpPr>
            <a:spLocks noGrp="1"/>
          </p:cNvSpPr>
          <p:nvPr>
            <p:ph type="title"/>
          </p:nvPr>
        </p:nvSpPr>
        <p:spPr/>
        <p:txBody>
          <a:bodyPr/>
          <a:lstStyle/>
          <a:p>
            <a:r>
              <a:rPr lang="en-US" dirty="1"/>
              <a:t>Assignment: Employee Inventions </a:t>
            </a:r>
          </a:p>
        </p:txBody>
      </p:sp>
      <p:sp>
        <p:nvSpPr>
          <p:cNvPr id="3" name="Content Placeholder 2">
            <a:extLst>
              <a:ext uri="{FF2B5EF4-FFF2-40B4-BE49-F238E27FC236}">
                <a16:creationId xmlns:a16="http://schemas.microsoft.com/office/drawing/2014/main" id="{61D65BF7-D794-5F47-A425-8D42642D5DDE}"/>
              </a:ext>
            </a:extLst>
          </p:cNvPr>
          <p:cNvSpPr>
            <a:spLocks noGrp="1"/>
          </p:cNvSpPr>
          <p:nvPr>
            <p:ph idx="1"/>
          </p:nvPr>
        </p:nvSpPr>
        <p:spPr/>
        <p:txBody>
          <a:bodyPr/>
          <a:lstStyle/>
          <a:p>
            <a:r>
              <a:rPr lang="en-US" sz="2200" dirty="1"/>
              <a:t>Party A “</a:t>
            </a:r>
            <a:r>
              <a:rPr lang="en-US" sz="2200" u="sng" dirty="1"/>
              <a:t>agrees to grant and </a:t>
            </a:r>
            <a:r>
              <a:rPr lang="en-US" sz="2200" u="sng" dirty="1">
                <a:highlight>
                  <a:srgbClr val="FFFF00"/>
                </a:highlight>
              </a:rPr>
              <a:t>does hereby grant </a:t>
            </a:r>
            <a:r>
              <a:rPr lang="en-US" sz="2200" dirty="1"/>
              <a:t>to the [Party B] the full and entire domestic right, title and interest in any invention, discovery, improvement or development (whether or not patentable) made in the course of or under this Contract or Subcontract (of any tier) thereunder.”</a:t>
            </a:r>
          </a:p>
          <a:p>
            <a:pPr lvl="1"/>
            <a:r>
              <a:rPr lang="en-US" dirty="1"/>
              <a:t>Assignment for “future goods” yet because of the “does hereby grant” language, once the property comes into existence, “no further act would be required” and that “the transfer of title would occur by operation of law.”</a:t>
            </a:r>
          </a:p>
          <a:p>
            <a:pPr lvl="1"/>
            <a:r>
              <a:rPr lang="en-US" dirty="1"/>
              <a:t>Equitable title </a:t>
            </a:r>
            <a:r>
              <a:rPr lang="en-US" dirty="1">
                <a:sym typeface="Wingdings" pitchFamily="2" charset="2"/>
              </a:rPr>
              <a:t> Legal Title [Automatically]</a:t>
            </a:r>
          </a:p>
          <a:p>
            <a:pPr lvl="1"/>
            <a:r>
              <a:rPr lang="en-US" dirty="1">
                <a:sym typeface="Wingdings" pitchFamily="2" charset="2"/>
              </a:rPr>
              <a:t>Present Assignment </a:t>
            </a:r>
            <a:endParaRPr lang="en-US"/>
          </a:p>
        </p:txBody>
      </p:sp>
    </p:spTree>
    <p:extLst>
      <p:ext uri="{BB962C8B-B14F-4D97-AF65-F5344CB8AC3E}">
        <p14:creationId xmlns:p14="http://schemas.microsoft.com/office/powerpoint/2010/main" val="3375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341B-1AC1-454E-8002-C13ADE31DD74}"/>
              </a:ext>
            </a:extLst>
          </p:cNvPr>
          <p:cNvSpPr>
            <a:spLocks noGrp="1"/>
          </p:cNvSpPr>
          <p:nvPr>
            <p:ph type="title"/>
          </p:nvPr>
        </p:nvSpPr>
        <p:spPr/>
        <p:txBody>
          <a:bodyPr/>
          <a:lstStyle/>
          <a:p>
            <a:r>
              <a:rPr lang="en-US" dirty="1"/>
              <a:t>Assignment: Employee Inventions</a:t>
            </a:r>
          </a:p>
        </p:txBody>
      </p:sp>
      <p:sp>
        <p:nvSpPr>
          <p:cNvPr id="3" name="Content Placeholder 2">
            <a:extLst>
              <a:ext uri="{FF2B5EF4-FFF2-40B4-BE49-F238E27FC236}">
                <a16:creationId xmlns:a16="http://schemas.microsoft.com/office/drawing/2014/main" id="{3BB980BB-E41B-7D45-89CA-E707D921608D}"/>
              </a:ext>
            </a:extLst>
          </p:cNvPr>
          <p:cNvSpPr>
            <a:spLocks noGrp="1"/>
          </p:cNvSpPr>
          <p:nvPr>
            <p:ph idx="1"/>
          </p:nvPr>
        </p:nvSpPr>
        <p:spPr/>
        <p:txBody>
          <a:bodyPr/>
          <a:lstStyle/>
          <a:p>
            <a:r>
              <a:rPr lang="en-US" sz="2200" dirty="1"/>
              <a:t>“Any inventions conceived by Party A or its employees . . . in the course of the project covered by this Agreement, </a:t>
            </a:r>
            <a:r>
              <a:rPr lang="en-US" sz="2200" u="sng" dirty="1"/>
              <a:t>shall be </a:t>
            </a:r>
            <a:r>
              <a:rPr lang="en-US" sz="2200" dirty="1"/>
              <a:t>the property of Party B, and all rights thereto </a:t>
            </a:r>
            <a:r>
              <a:rPr lang="en-US" sz="2200" u="sng" dirty="1">
                <a:highlight>
                  <a:srgbClr val="FFFF00"/>
                </a:highlight>
              </a:rPr>
              <a:t>will be assigned </a:t>
            </a:r>
            <a:r>
              <a:rPr lang="en-US" sz="2200" dirty="1"/>
              <a:t>by Party A to Party B.”</a:t>
            </a:r>
          </a:p>
          <a:p>
            <a:pPr lvl="1"/>
            <a:r>
              <a:rPr lang="en-US" dirty="1"/>
              <a:t>The “will be” language does not ”rise to the level of a present assignment.”</a:t>
            </a:r>
          </a:p>
          <a:p>
            <a:pPr lvl="1"/>
            <a:r>
              <a:rPr lang="en-US" dirty="1"/>
              <a:t>Equitable title </a:t>
            </a:r>
            <a:r>
              <a:rPr lang="en-US" dirty="1">
                <a:sym typeface="Wingdings" pitchFamily="2" charset="2"/>
              </a:rPr>
              <a:t> Further Act of Conveyance  Legal Title </a:t>
            </a:r>
          </a:p>
          <a:p>
            <a:pPr lvl="1"/>
            <a:r>
              <a:rPr lang="en-US" dirty="1"/>
              <a:t>An agreement to assign. </a:t>
            </a:r>
          </a:p>
          <a:p>
            <a:pPr lvl="1"/>
            <a:r>
              <a:rPr lang="en-US" dirty="1"/>
              <a:t>It is not a present assignment. </a:t>
            </a:r>
          </a:p>
          <a:p>
            <a:pPr lvl="1"/>
            <a:r>
              <a:rPr lang="en-US" dirty="1"/>
              <a:t>No legal title. </a:t>
            </a:r>
          </a:p>
          <a:p>
            <a:pPr lvl="1"/>
            <a:endParaRPr lang="en-US"/>
          </a:p>
        </p:txBody>
      </p:sp>
    </p:spTree>
    <p:extLst>
      <p:ext uri="{BB962C8B-B14F-4D97-AF65-F5344CB8AC3E}">
        <p14:creationId xmlns:p14="http://schemas.microsoft.com/office/powerpoint/2010/main" val="40616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A432-0831-314D-A99F-AB775B70DBEA}"/>
              </a:ext>
            </a:extLst>
          </p:cNvPr>
          <p:cNvSpPr>
            <a:spLocks noGrp="1"/>
          </p:cNvSpPr>
          <p:nvPr>
            <p:ph type="title"/>
          </p:nvPr>
        </p:nvSpPr>
        <p:spPr/>
        <p:txBody>
          <a:bodyPr/>
          <a:lstStyle/>
          <a:p>
            <a:r>
              <a:rPr lang="en-US" dirty="1"/>
              <a:t>Assignment: Employee Inventions</a:t>
            </a:r>
          </a:p>
        </p:txBody>
      </p:sp>
      <p:sp>
        <p:nvSpPr>
          <p:cNvPr id="3" name="Content Placeholder 2">
            <a:extLst>
              <a:ext uri="{FF2B5EF4-FFF2-40B4-BE49-F238E27FC236}">
                <a16:creationId xmlns:a16="http://schemas.microsoft.com/office/drawing/2014/main" id="{6D98461E-7FCC-1341-B4DD-5FC4699745F9}"/>
              </a:ext>
            </a:extLst>
          </p:cNvPr>
          <p:cNvSpPr>
            <a:spLocks noGrp="1"/>
          </p:cNvSpPr>
          <p:nvPr>
            <p:ph idx="1"/>
          </p:nvPr>
        </p:nvSpPr>
        <p:spPr>
          <a:xfrm>
            <a:off x="628650" y="1369218"/>
            <a:ext cx="7886700" cy="3500437"/>
          </a:xfrm>
        </p:spPr>
        <p:txBody>
          <a:bodyPr>
            <a:normAutofit/>
          </a:bodyPr>
          <a:lstStyle/>
          <a:p>
            <a:r>
              <a:rPr lang="en-US" sz="2200" dirty="1"/>
              <a:t>Any invention conceived or developed during the term of the contractual relationship </a:t>
            </a:r>
            <a:r>
              <a:rPr lang="en-US" sz="2200" u="sng" dirty="1"/>
              <a:t>“shall belong” </a:t>
            </a:r>
            <a:r>
              <a:rPr lang="en-US" sz="2200" dirty="1"/>
              <a:t>to Party B and Party A “</a:t>
            </a:r>
            <a:r>
              <a:rPr lang="en-US" sz="2200" u="sng" dirty="1">
                <a:highlight>
                  <a:srgbClr val="FFFF00"/>
                </a:highlight>
              </a:rPr>
              <a:t>hereby</a:t>
            </a:r>
            <a:r>
              <a:rPr lang="en-US" sz="2200" u="sng" dirty="1"/>
              <a:t> conveys, transfers and assigns</a:t>
            </a:r>
            <a:r>
              <a:rPr lang="en-US" sz="2200" dirty="1"/>
              <a:t>” any such invention.</a:t>
            </a:r>
          </a:p>
          <a:p>
            <a:pPr lvl="1"/>
            <a:r>
              <a:rPr lang="en-US" sz="2000" dirty="1"/>
              <a:t>Present assignment (legal title)</a:t>
            </a:r>
          </a:p>
          <a:p>
            <a:r>
              <a:rPr lang="en-US" sz="2200" dirty="1"/>
              <a:t>“Party A </a:t>
            </a:r>
            <a:r>
              <a:rPr lang="en-US" sz="2200" u="sng" dirty="1">
                <a:highlight>
                  <a:srgbClr val="FFFF00"/>
                </a:highlight>
              </a:rPr>
              <a:t>agrees to </a:t>
            </a:r>
            <a:r>
              <a:rPr lang="en-US" sz="2200" dirty="1"/>
              <a:t>disclose . . . assign . . . and execute all documents and cooperate with Party B in all necessary activities”</a:t>
            </a:r>
          </a:p>
          <a:p>
            <a:pPr lvl="1"/>
            <a:r>
              <a:rPr lang="en-US" sz="2000" dirty="1"/>
              <a:t>Agreement to assign (no legal title)</a:t>
            </a:r>
          </a:p>
          <a:p>
            <a:pPr marL="0" indent="0">
              <a:buNone/>
            </a:pPr>
            <a:endParaRPr lang="en-US"/>
          </a:p>
          <a:p>
            <a:pPr lvl="1"/>
            <a:endParaRPr lang="en-US"/>
          </a:p>
        </p:txBody>
      </p:sp>
    </p:spTree>
    <p:extLst>
      <p:ext uri="{BB962C8B-B14F-4D97-AF65-F5344CB8AC3E}">
        <p14:creationId xmlns:p14="http://schemas.microsoft.com/office/powerpoint/2010/main" val="257864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C0C6-DE3A-D849-9279-2C1B8B637A2A}"/>
              </a:ext>
            </a:extLst>
          </p:cNvPr>
          <p:cNvSpPr>
            <a:spLocks noGrp="1"/>
          </p:cNvSpPr>
          <p:nvPr>
            <p:ph type="title"/>
          </p:nvPr>
        </p:nvSpPr>
        <p:spPr/>
        <p:txBody>
          <a:bodyPr/>
          <a:lstStyle/>
          <a:p>
            <a:r>
              <a:rPr lang="en-US" dirty="1"/>
              <a:t>Assignment: Employee Inventions</a:t>
            </a:r>
          </a:p>
        </p:txBody>
      </p:sp>
      <p:sp>
        <p:nvSpPr>
          <p:cNvPr id="3" name="Content Placeholder 2">
            <a:extLst>
              <a:ext uri="{FF2B5EF4-FFF2-40B4-BE49-F238E27FC236}">
                <a16:creationId xmlns:a16="http://schemas.microsoft.com/office/drawing/2014/main" id="{51F1EE77-5462-9842-A3AF-34B7FF859AC5}"/>
              </a:ext>
            </a:extLst>
          </p:cNvPr>
          <p:cNvSpPr>
            <a:spLocks noGrp="1"/>
          </p:cNvSpPr>
          <p:nvPr>
            <p:ph idx="1"/>
          </p:nvPr>
        </p:nvSpPr>
        <p:spPr>
          <a:xfrm>
            <a:off x="628650" y="1369218"/>
            <a:ext cx="7886700" cy="3648831"/>
          </a:xfrm>
        </p:spPr>
        <p:txBody>
          <a:bodyPr>
            <a:normAutofit/>
          </a:bodyPr>
          <a:lstStyle/>
          <a:p>
            <a:r>
              <a:rPr lang="en-US" sz="2400" dirty="1"/>
              <a:t>In the earlier agreement—that between Dr. Holodniy and Stanford University—Dr. Holodniy said, “</a:t>
            </a:r>
            <a:r>
              <a:rPr lang="en-US" sz="2400" dirty="1">
                <a:highlight>
                  <a:srgbClr val="FFFF00"/>
                </a:highlight>
              </a:rPr>
              <a:t>I agree to assign </a:t>
            </a:r>
            <a:r>
              <a:rPr lang="en-US" sz="2400" dirty="1"/>
              <a:t>. . . to Stanford . . . that right, title and interest in and to . . . such inventions as required by Contracts and Grants.</a:t>
            </a:r>
          </a:p>
          <a:p>
            <a:r>
              <a:rPr lang="en-US" sz="2400" dirty="1"/>
              <a:t>In the later agreement—that between Dr. Holodniy and the private research firm Cetus—Dr. Holodniy said, “</a:t>
            </a:r>
            <a:r>
              <a:rPr lang="en-US" sz="2400" dirty="1">
                <a:highlight>
                  <a:srgbClr val="FFFF00"/>
                </a:highlight>
              </a:rPr>
              <a:t>I will assign </a:t>
            </a:r>
            <a:r>
              <a:rPr lang="en-US" sz="2400" dirty="1"/>
              <a:t>and </a:t>
            </a:r>
            <a:r>
              <a:rPr lang="en-US" sz="2400" dirty="1">
                <a:highlight>
                  <a:srgbClr val="FFFF00"/>
                </a:highlight>
              </a:rPr>
              <a:t>do hereby assign </a:t>
            </a:r>
            <a:r>
              <a:rPr lang="en-US" sz="2400" dirty="1"/>
              <a:t>to Cetus, my right, title, and interest in” the relevant “ideas, inventions, and improvements” conceived or made “as a consequence of” work at Cetus.</a:t>
            </a:r>
          </a:p>
          <a:p>
            <a:pPr marL="0" indent="0">
              <a:buNone/>
            </a:pPr>
            <a:endParaRPr lang="en-US"/>
          </a:p>
          <a:p>
            <a:pPr marL="0" indent="0">
              <a:buNone/>
            </a:pPr>
            <a:endParaRPr lang="en-US"/>
          </a:p>
        </p:txBody>
      </p:sp>
    </p:spTree>
    <p:extLst>
      <p:ext uri="{BB962C8B-B14F-4D97-AF65-F5344CB8AC3E}">
        <p14:creationId xmlns:p14="http://schemas.microsoft.com/office/powerpoint/2010/main" val="412539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20110-DC4C-D54D-9219-85E94A6D1D93}"/>
              </a:ext>
            </a:extLst>
          </p:cNvPr>
          <p:cNvSpPr>
            <a:spLocks noGrp="1"/>
          </p:cNvSpPr>
          <p:nvPr>
            <p:ph type="title"/>
          </p:nvPr>
        </p:nvSpPr>
        <p:spPr/>
        <p:txBody>
          <a:bodyPr/>
          <a:lstStyle/>
          <a:p>
            <a:r>
              <a:rPr lang="en-US" dirty="1"/>
              <a:t>Assignment: Employee Inventions</a:t>
            </a:r>
          </a:p>
        </p:txBody>
      </p:sp>
      <p:sp>
        <p:nvSpPr>
          <p:cNvPr id="3" name="Content Placeholder 2">
            <a:extLst>
              <a:ext uri="{FF2B5EF4-FFF2-40B4-BE49-F238E27FC236}">
                <a16:creationId xmlns:a16="http://schemas.microsoft.com/office/drawing/2014/main" id="{031E5B7F-CA36-AF40-A1C6-DA16B6A8B132}"/>
              </a:ext>
            </a:extLst>
          </p:cNvPr>
          <p:cNvSpPr>
            <a:spLocks noGrp="1"/>
          </p:cNvSpPr>
          <p:nvPr>
            <p:ph idx="1"/>
          </p:nvPr>
        </p:nvSpPr>
        <p:spPr/>
        <p:txBody>
          <a:bodyPr>
            <a:normAutofit/>
          </a:bodyPr>
          <a:lstStyle/>
          <a:p>
            <a:r>
              <a:rPr lang="en-US" dirty="1"/>
              <a:t>The Fed. Cir.: the earlier Stanford agreement’s use of the words “agree to assign,” when compared with the later Cetus agreement’s use of the words “do hereby assign” made all the difference. </a:t>
            </a:r>
          </a:p>
          <a:p>
            <a:r>
              <a:rPr lang="en-US" dirty="1"/>
              <a:t>S. Ct: Given what seem only slight linguistic differences in the contractual language, this reasoning seems to make too much of too little.” It is “a technical drafting trap for the unwary.”</a:t>
            </a:r>
          </a:p>
          <a:p>
            <a:pPr marL="0" indent="0">
              <a:buNone/>
            </a:pPr>
            <a:endParaRPr lang="en-US"/>
          </a:p>
        </p:txBody>
      </p:sp>
    </p:spTree>
    <p:extLst>
      <p:ext uri="{BB962C8B-B14F-4D97-AF65-F5344CB8AC3E}">
        <p14:creationId xmlns:p14="http://schemas.microsoft.com/office/powerpoint/2010/main" val="19007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9D3A-F18F-1949-B851-932867EED0DB}"/>
              </a:ext>
            </a:extLst>
          </p:cNvPr>
          <p:cNvSpPr>
            <a:spLocks noGrp="1"/>
          </p:cNvSpPr>
          <p:nvPr>
            <p:ph type="title"/>
          </p:nvPr>
        </p:nvSpPr>
        <p:spPr/>
        <p:txBody>
          <a:bodyPr/>
          <a:lstStyle/>
          <a:p>
            <a:r>
              <a:rPr lang="en-US" dirty="1"/>
              <a:t>Assignment: Employee Inventions </a:t>
            </a:r>
          </a:p>
        </p:txBody>
      </p:sp>
      <p:sp>
        <p:nvSpPr>
          <p:cNvPr id="3" name="Content Placeholder 2">
            <a:extLst>
              <a:ext uri="{FF2B5EF4-FFF2-40B4-BE49-F238E27FC236}">
                <a16:creationId xmlns:a16="http://schemas.microsoft.com/office/drawing/2014/main" id="{659DF658-BCB3-2344-8184-51EB681F3CC1}"/>
              </a:ext>
            </a:extLst>
          </p:cNvPr>
          <p:cNvSpPr>
            <a:spLocks noGrp="1"/>
          </p:cNvSpPr>
          <p:nvPr>
            <p:ph idx="1"/>
          </p:nvPr>
        </p:nvSpPr>
        <p:spPr>
          <a:xfrm>
            <a:off x="628650" y="1369218"/>
            <a:ext cx="7886700" cy="3500437"/>
          </a:xfrm>
        </p:spPr>
        <p:txBody>
          <a:bodyPr>
            <a:normAutofit/>
          </a:bodyPr>
          <a:lstStyle/>
          <a:p>
            <a:r>
              <a:rPr lang="en-US" dirty="1"/>
              <a:t>(a) Employee </a:t>
            </a:r>
            <a:r>
              <a:rPr lang="en-US" u="sng" dirty="1"/>
              <a:t>agrees to disclose </a:t>
            </a:r>
            <a:r>
              <a:rPr lang="en-US" dirty="1"/>
              <a:t>promptly to the Company the full details of any and all ideas, processes, recipes, trademarks and service marks, works, inventions, discoveries, marketing and business ideas, and improvements or enhancements to any of the foregoing </a:t>
            </a:r>
            <a:r>
              <a:rPr lang="en-US" dirty="1">
                <a:highlight>
                  <a:srgbClr val="FFFF00"/>
                </a:highlight>
              </a:rPr>
              <a:t>(“IP”), </a:t>
            </a:r>
            <a:r>
              <a:rPr lang="en-US" dirty="1"/>
              <a:t>that Employee conceives, develops or creates alone or with the aid of others </a:t>
            </a:r>
            <a:r>
              <a:rPr lang="en-US" dirty="1">
                <a:highlight>
                  <a:srgbClr val="FFFF00"/>
                </a:highlight>
              </a:rPr>
              <a:t>during the term of </a:t>
            </a:r>
            <a:r>
              <a:rPr lang="en-US" dirty="1"/>
              <a:t>Employee’s employment with the Company . . . </a:t>
            </a:r>
          </a:p>
          <a:p>
            <a:r>
              <a:rPr lang="en-US" dirty="1"/>
              <a:t>(b) Employee </a:t>
            </a:r>
            <a:r>
              <a:rPr lang="en-US" u="sng" dirty="1"/>
              <a:t>shall assign </a:t>
            </a:r>
            <a:r>
              <a:rPr lang="en-US" dirty="1"/>
              <a:t>to the Company, without further consideration, Employee’s entire right to any IP described in the preceding subsection, which </a:t>
            </a:r>
            <a:r>
              <a:rPr lang="en-US" u="sng" dirty="1"/>
              <a:t>shall be </a:t>
            </a:r>
            <a:r>
              <a:rPr lang="en-US" dirty="1"/>
              <a:t>the sole and exclusive property of the Company whether or not patentable. </a:t>
            </a:r>
          </a:p>
        </p:txBody>
      </p:sp>
    </p:spTree>
    <p:extLst>
      <p:ext uri="{BB962C8B-B14F-4D97-AF65-F5344CB8AC3E}">
        <p14:creationId xmlns:p14="http://schemas.microsoft.com/office/powerpoint/2010/main" val="20005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AFC0-0172-C044-A59D-88A99AF88B22}"/>
              </a:ext>
            </a:extLst>
          </p:cNvPr>
          <p:cNvSpPr>
            <a:spLocks noGrp="1"/>
          </p:cNvSpPr>
          <p:nvPr>
            <p:ph type="title"/>
          </p:nvPr>
        </p:nvSpPr>
        <p:spPr/>
        <p:txBody>
          <a:bodyPr/>
          <a:lstStyle/>
          <a:p>
            <a:r>
              <a:rPr lang="en-US" dirty="1"/>
              <a:t>Assignment: Employee Inventions </a:t>
            </a:r>
          </a:p>
        </p:txBody>
      </p:sp>
      <p:sp>
        <p:nvSpPr>
          <p:cNvPr id="3" name="Content Placeholder 2">
            <a:extLst>
              <a:ext uri="{FF2B5EF4-FFF2-40B4-BE49-F238E27FC236}">
                <a16:creationId xmlns:a16="http://schemas.microsoft.com/office/drawing/2014/main" id="{A6DE5D98-80E3-9C41-96C8-C1952E678991}"/>
              </a:ext>
            </a:extLst>
          </p:cNvPr>
          <p:cNvSpPr>
            <a:spLocks noGrp="1"/>
          </p:cNvSpPr>
          <p:nvPr>
            <p:ph idx="1"/>
          </p:nvPr>
        </p:nvSpPr>
        <p:spPr>
          <a:xfrm>
            <a:off x="628650" y="1159728"/>
            <a:ext cx="7886700" cy="3891774"/>
          </a:xfrm>
        </p:spPr>
        <p:txBody>
          <a:bodyPr>
            <a:normAutofit fontScale="92500" lnSpcReduction="10000"/>
          </a:bodyPr>
          <a:lstStyle/>
          <a:p>
            <a:r>
              <a:rPr lang="en-US" dirty="1"/>
              <a:t>“All inventions (including new contributions, improvements, designs, developments, ideas, discoveries, copyrightable material, or trade secrets) which I may solely or jointly conceive, develop or reduce to practice </a:t>
            </a:r>
            <a:r>
              <a:rPr lang="en-US" dirty="1">
                <a:highlight>
                  <a:srgbClr val="FFFF00"/>
                </a:highlight>
              </a:rPr>
              <a:t>during the period of my employment by Bio-Rad </a:t>
            </a:r>
            <a:r>
              <a:rPr lang="en-US" u="sng" dirty="1"/>
              <a:t>shall be assigned </a:t>
            </a:r>
            <a:r>
              <a:rPr lang="en-US" dirty="1"/>
              <a:t>to Bio-Rad. “</a:t>
            </a:r>
          </a:p>
          <a:p>
            <a:r>
              <a:rPr lang="en-US" dirty="1"/>
              <a:t>ALJ: “No provision of any of the appliable contracts governs future inventions” merely because the future inventions “are based on or developed from work done during employment.” </a:t>
            </a:r>
          </a:p>
          <a:p>
            <a:r>
              <a:rPr lang="en-US" dirty="1"/>
              <a:t>Fed. Cir. agreed, holding that the assignment clause in the Bio-Rad agreements related to “intellectual property” and that an unprotectable “idea,” even if later leading to a patentable invention, was not intellectual property and could thus not be assigned. </a:t>
            </a:r>
          </a:p>
          <a:p>
            <a:r>
              <a:rPr lang="en-US" dirty="1"/>
              <a:t>The language at issue in </a:t>
            </a:r>
            <a:r>
              <a:rPr lang="en-US" i="1" dirty="1"/>
              <a:t>Stanford</a:t>
            </a:r>
            <a:r>
              <a:rPr lang="en-US" dirty="1"/>
              <a:t> did not contain the temporal limitation at issue here. And the agreement here does not contain the broad “as a consequence of” language at issue in </a:t>
            </a:r>
            <a:r>
              <a:rPr lang="en-US" i="1" dirty="1"/>
              <a:t>Stanford</a:t>
            </a:r>
            <a:r>
              <a:rPr lang="en-US" dirty="1"/>
              <a:t>.</a:t>
            </a:r>
          </a:p>
        </p:txBody>
      </p:sp>
    </p:spTree>
    <p:extLst>
      <p:ext uri="{BB962C8B-B14F-4D97-AF65-F5344CB8AC3E}">
        <p14:creationId xmlns:p14="http://schemas.microsoft.com/office/powerpoint/2010/main" val="413722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B11D-F738-884E-83FF-8EFDC7965228}"/>
              </a:ext>
            </a:extLst>
          </p:cNvPr>
          <p:cNvSpPr>
            <a:spLocks noGrp="1"/>
          </p:cNvSpPr>
          <p:nvPr>
            <p:ph type="title"/>
          </p:nvPr>
        </p:nvSpPr>
        <p:spPr/>
        <p:txBody>
          <a:bodyPr/>
          <a:lstStyle/>
          <a:p>
            <a:r>
              <a:rPr lang="en-US" dirty="1"/>
              <a:t>Assignment: Employee Inventions </a:t>
            </a:r>
          </a:p>
        </p:txBody>
      </p:sp>
      <p:sp>
        <p:nvSpPr>
          <p:cNvPr id="3" name="Content Placeholder 2">
            <a:extLst>
              <a:ext uri="{FF2B5EF4-FFF2-40B4-BE49-F238E27FC236}">
                <a16:creationId xmlns:a16="http://schemas.microsoft.com/office/drawing/2014/main" id="{8D15F4C3-2755-C44F-A6E7-D70AECEE6DDF}"/>
              </a:ext>
            </a:extLst>
          </p:cNvPr>
          <p:cNvSpPr>
            <a:spLocks noGrp="1"/>
          </p:cNvSpPr>
          <p:nvPr>
            <p:ph idx="1"/>
          </p:nvPr>
        </p:nvSpPr>
        <p:spPr/>
        <p:txBody>
          <a:bodyPr>
            <a:normAutofit/>
          </a:bodyPr>
          <a:lstStyle/>
          <a:p>
            <a:r>
              <a:rPr lang="en-US" sz="2400" dirty="1"/>
              <a:t>Party A </a:t>
            </a:r>
            <a:r>
              <a:rPr lang="en-US" sz="2400" i="1" dirty="1"/>
              <a:t>hereby grants to </a:t>
            </a:r>
            <a:r>
              <a:rPr lang="en-US" sz="2400" dirty="1"/>
              <a:t>Party B.</a:t>
            </a:r>
          </a:p>
          <a:p>
            <a:r>
              <a:rPr lang="en-US" sz="2400" dirty="1"/>
              <a:t>All right, title and interest to </a:t>
            </a:r>
          </a:p>
          <a:p>
            <a:r>
              <a:rPr lang="en-US" sz="2400" dirty="1"/>
              <a:t>Ideas, inventions, improvements, whether patentable or not, conceived or made as a consequence of work/employment at/with Party B.  </a:t>
            </a:r>
          </a:p>
          <a:p>
            <a:r>
              <a:rPr lang="en-US" sz="2400" dirty="1"/>
              <a:t>whether protectable or not under any intellectual property law, whether common law or statutory law. . . </a:t>
            </a:r>
          </a:p>
        </p:txBody>
      </p:sp>
    </p:spTree>
    <p:extLst>
      <p:ext uri="{BB962C8B-B14F-4D97-AF65-F5344CB8AC3E}">
        <p14:creationId xmlns:p14="http://schemas.microsoft.com/office/powerpoint/2010/main" val="169055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ldLvl="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Macintosh PowerPoint</Application>
  <PresentationFormat/>
  <Slides>19</Slides>
  <ScaleCrop>false</ScaleCrop>
  <HeadingPairs>
    <vt:vector size="8" baseType="variant">
      <vt:variant>
        <vt:lpstr>Fonts Used</vt:lpstr>
      </vt:variant>
      <vt:variant>
        <vt:i4>4</vt:i4>
      </vt:variant>
      <vt:variant>
        <vt:lpstr>Theme</vt:lpstr>
      </vt:variant>
      <vt:variant>
        <vt:i4>1</vt:i4>
      </vt:variant>
      <vt:variant>
        <vt:lpstr>Slide Titles</vt:lpstr>
      </vt:variant>
      <vt:variant>
        <vt:i4>19</vt:i4>
      </vt:variant>
      <vt:variant>
        <vt:lpstr>Custom Shows</vt:lpstr>
      </vt:variant>
      <vt:variant>
        <vt:i4>1</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1900-01-01T00:00:00Z</cp:lastPrinted>
  <dcterms:created xsi:type="dcterms:W3CDTF">1900-01-01T00:00:00Z</dcterms:created>
  <dcterms:modified xsi:type="dcterms:W3CDTF">1900-01-01T00:00:00Z</dcterms:modified>
  <cp:contentStatus/>
</cp:coreProperties>
</file>