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6" r:id="rId2"/>
    <p:sldId id="262" r:id="rId3"/>
    <p:sldId id="272" r:id="rId4"/>
    <p:sldId id="273" r:id="rId5"/>
    <p:sldId id="877" r:id="rId6"/>
    <p:sldId id="274" r:id="rId7"/>
    <p:sldId id="275" r:id="rId8"/>
    <p:sldId id="276" r:id="rId9"/>
    <p:sldId id="277" r:id="rId10"/>
    <p:sldId id="278" r:id="rId11"/>
    <p:sldId id="884" r:id="rId12"/>
    <p:sldId id="885" r:id="rId13"/>
    <p:sldId id="886" r:id="rId14"/>
    <p:sldId id="887" r:id="rId15"/>
    <p:sldId id="888" r:id="rId16"/>
    <p:sldId id="889" r:id="rId17"/>
    <p:sldId id="890" r:id="rId18"/>
    <p:sldId id="891" r:id="rId19"/>
    <p:sldId id="892" r:id="rId20"/>
    <p:sldId id="893" r:id="rId21"/>
    <p:sldId id="878" r:id="rId22"/>
    <p:sldId id="820" r:id="rId23"/>
    <p:sldId id="821" r:id="rId24"/>
    <p:sldId id="822" r:id="rId25"/>
    <p:sldId id="824" r:id="rId26"/>
    <p:sldId id="825" r:id="rId27"/>
    <p:sldId id="826" r:id="rId28"/>
    <p:sldId id="827" r:id="rId29"/>
    <p:sldId id="880" r:id="rId30"/>
    <p:sldId id="828" r:id="rId31"/>
    <p:sldId id="829" r:id="rId32"/>
    <p:sldId id="830" r:id="rId33"/>
    <p:sldId id="831" r:id="rId34"/>
    <p:sldId id="832" r:id="rId35"/>
    <p:sldId id="833" r:id="rId36"/>
    <p:sldId id="834" r:id="rId37"/>
    <p:sldId id="835" r:id="rId38"/>
    <p:sldId id="836" r:id="rId39"/>
    <p:sldId id="881" r:id="rId40"/>
    <p:sldId id="840" r:id="rId41"/>
    <p:sldId id="841" r:id="rId42"/>
    <p:sldId id="845" r:id="rId43"/>
    <p:sldId id="846" r:id="rId44"/>
    <p:sldId id="872" r:id="rId45"/>
    <p:sldId id="866" r:id="rId46"/>
    <p:sldId id="868" r:id="rId47"/>
    <p:sldId id="847" r:id="rId48"/>
    <p:sldId id="873" r:id="rId49"/>
    <p:sldId id="871" r:id="rId50"/>
    <p:sldId id="848" r:id="rId51"/>
    <p:sldId id="869" r:id="rId52"/>
    <p:sldId id="874" r:id="rId53"/>
    <p:sldId id="870" r:id="rId54"/>
    <p:sldId id="850" r:id="rId55"/>
    <p:sldId id="851" r:id="rId56"/>
    <p:sldId id="852" r:id="rId57"/>
    <p:sldId id="853" r:id="rId58"/>
    <p:sldId id="854" r:id="rId59"/>
    <p:sldId id="855" r:id="rId60"/>
    <p:sldId id="856" r:id="rId61"/>
    <p:sldId id="857" r:id="rId62"/>
    <p:sldId id="859" r:id="rId63"/>
    <p:sldId id="858" r:id="rId64"/>
    <p:sldId id="883" r:id="rId65"/>
    <p:sldId id="897" r:id="rId66"/>
    <p:sldId id="842" r:id="rId67"/>
    <p:sldId id="843" r:id="rId68"/>
    <p:sldId id="844" r:id="rId69"/>
    <p:sldId id="849" r:id="rId70"/>
    <p:sldId id="861" r:id="rId71"/>
    <p:sldId id="812" r:id="rId72"/>
    <p:sldId id="864" r:id="rId73"/>
    <p:sldId id="862" r:id="rId74"/>
    <p:sldId id="863" r:id="rId75"/>
    <p:sldId id="865" r:id="rId76"/>
    <p:sldId id="879" r:id="rId77"/>
    <p:sldId id="876" r:id="rId78"/>
    <p:sldId id="895" r:id="rId79"/>
    <p:sldId id="896" r:id="rId80"/>
    <p:sldId id="819" r:id="rId81"/>
    <p:sldId id="271"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5E6"/>
    <a:srgbClr val="6590B3"/>
    <a:srgbClr val="236093"/>
    <a:srgbClr val="4E82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26"/>
    <p:restoredTop sz="65872" autoAdjust="0"/>
  </p:normalViewPr>
  <p:slideViewPr>
    <p:cSldViewPr snapToGrid="0" snapToObjects="1">
      <p:cViewPr varScale="1">
        <p:scale>
          <a:sx n="57" d="100"/>
          <a:sy n="57"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3A7F1-E421-DA40-BAA7-31A02D306B22}"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9DBF2-2793-A841-BE10-0921CA0DAC61}" type="slidenum">
              <a:rPr lang="en-US" smtClean="0"/>
              <a:t>‹#›</a:t>
            </a:fld>
            <a:endParaRPr lang="en-US"/>
          </a:p>
        </p:txBody>
      </p:sp>
    </p:spTree>
    <p:extLst>
      <p:ext uri="{BB962C8B-B14F-4D97-AF65-F5344CB8AC3E}">
        <p14:creationId xmlns:p14="http://schemas.microsoft.com/office/powerpoint/2010/main" val="76301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F9DBF2-2793-A841-BE10-0921CA0DAC61}" type="slidenum">
              <a:rPr lang="en-US" smtClean="0"/>
              <a:t>1</a:t>
            </a:fld>
            <a:endParaRPr lang="en-US"/>
          </a:p>
        </p:txBody>
      </p:sp>
    </p:spTree>
    <p:extLst>
      <p:ext uri="{BB962C8B-B14F-4D97-AF65-F5344CB8AC3E}">
        <p14:creationId xmlns:p14="http://schemas.microsoft.com/office/powerpoint/2010/main" val="274661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Nonprecedential</a:t>
            </a:r>
          </a:p>
        </p:txBody>
      </p:sp>
      <p:sp>
        <p:nvSpPr>
          <p:cNvPr id="4" name="Slide Number Placeholder 3"/>
          <p:cNvSpPr>
            <a:spLocks noGrp="1"/>
          </p:cNvSpPr>
          <p:nvPr>
            <p:ph type="sldNum" sz="quarter" idx="10"/>
          </p:nvPr>
        </p:nvSpPr>
        <p:spPr/>
        <p:txBody>
          <a:bodyPr/>
          <a:lstStyle/>
          <a:p>
            <a:fld id="{CCF9DBF2-2793-A841-BE10-0921CA0DAC61}" type="slidenum">
              <a:rPr lang="en-US" smtClean="0"/>
              <a:t>16</a:t>
            </a:fld>
            <a:endParaRPr lang="en-US"/>
          </a:p>
        </p:txBody>
      </p:sp>
    </p:spTree>
    <p:extLst>
      <p:ext uri="{BB962C8B-B14F-4D97-AF65-F5344CB8AC3E}">
        <p14:creationId xmlns:p14="http://schemas.microsoft.com/office/powerpoint/2010/main" val="114910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Nonprecedential</a:t>
            </a:r>
          </a:p>
        </p:txBody>
      </p:sp>
      <p:sp>
        <p:nvSpPr>
          <p:cNvPr id="4" name="Slide Number Placeholder 3"/>
          <p:cNvSpPr>
            <a:spLocks noGrp="1"/>
          </p:cNvSpPr>
          <p:nvPr>
            <p:ph type="sldNum" sz="quarter" idx="10"/>
          </p:nvPr>
        </p:nvSpPr>
        <p:spPr/>
        <p:txBody>
          <a:bodyPr/>
          <a:lstStyle/>
          <a:p>
            <a:fld id="{CCF9DBF2-2793-A841-BE10-0921CA0DAC61}" type="slidenum">
              <a:rPr lang="en-US" smtClean="0"/>
              <a:t>17</a:t>
            </a:fld>
            <a:endParaRPr lang="en-US"/>
          </a:p>
        </p:txBody>
      </p:sp>
    </p:spTree>
    <p:extLst>
      <p:ext uri="{BB962C8B-B14F-4D97-AF65-F5344CB8AC3E}">
        <p14:creationId xmlns:p14="http://schemas.microsoft.com/office/powerpoint/2010/main" val="71366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Nonprecedential</a:t>
            </a:r>
          </a:p>
        </p:txBody>
      </p:sp>
      <p:sp>
        <p:nvSpPr>
          <p:cNvPr id="4" name="Slide Number Placeholder 3"/>
          <p:cNvSpPr>
            <a:spLocks noGrp="1"/>
          </p:cNvSpPr>
          <p:nvPr>
            <p:ph type="sldNum" sz="quarter" idx="10"/>
          </p:nvPr>
        </p:nvSpPr>
        <p:spPr/>
        <p:txBody>
          <a:bodyPr/>
          <a:lstStyle/>
          <a:p>
            <a:fld id="{CCF9DBF2-2793-A841-BE10-0921CA0DAC61}" type="slidenum">
              <a:rPr lang="en-US" smtClean="0"/>
              <a:t>18</a:t>
            </a:fld>
            <a:endParaRPr lang="en-US"/>
          </a:p>
        </p:txBody>
      </p:sp>
    </p:spTree>
    <p:extLst>
      <p:ext uri="{BB962C8B-B14F-4D97-AF65-F5344CB8AC3E}">
        <p14:creationId xmlns:p14="http://schemas.microsoft.com/office/powerpoint/2010/main" val="211086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Nonprecedential</a:t>
            </a:r>
          </a:p>
        </p:txBody>
      </p:sp>
      <p:sp>
        <p:nvSpPr>
          <p:cNvPr id="4" name="Slide Number Placeholder 3"/>
          <p:cNvSpPr>
            <a:spLocks noGrp="1"/>
          </p:cNvSpPr>
          <p:nvPr>
            <p:ph type="sldNum" sz="quarter" idx="10"/>
          </p:nvPr>
        </p:nvSpPr>
        <p:spPr/>
        <p:txBody>
          <a:bodyPr/>
          <a:lstStyle/>
          <a:p>
            <a:fld id="{CCF9DBF2-2793-A841-BE10-0921CA0DAC61}" type="slidenum">
              <a:rPr lang="en-US" smtClean="0"/>
              <a:t>19</a:t>
            </a:fld>
            <a:endParaRPr lang="en-US"/>
          </a:p>
        </p:txBody>
      </p:sp>
    </p:spTree>
    <p:extLst>
      <p:ext uri="{BB962C8B-B14F-4D97-AF65-F5344CB8AC3E}">
        <p14:creationId xmlns:p14="http://schemas.microsoft.com/office/powerpoint/2010/main" val="67215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Nonprecedential</a:t>
            </a:r>
          </a:p>
        </p:txBody>
      </p:sp>
      <p:sp>
        <p:nvSpPr>
          <p:cNvPr id="4" name="Slide Number Placeholder 3"/>
          <p:cNvSpPr>
            <a:spLocks noGrp="1"/>
          </p:cNvSpPr>
          <p:nvPr>
            <p:ph type="sldNum" sz="quarter" idx="10"/>
          </p:nvPr>
        </p:nvSpPr>
        <p:spPr/>
        <p:txBody>
          <a:bodyPr/>
          <a:lstStyle/>
          <a:p>
            <a:fld id="{CCF9DBF2-2793-A841-BE10-0921CA0DAC61}" type="slidenum">
              <a:rPr lang="en-US" smtClean="0"/>
              <a:t>20</a:t>
            </a:fld>
            <a:endParaRPr lang="en-US"/>
          </a:p>
        </p:txBody>
      </p:sp>
    </p:spTree>
    <p:extLst>
      <p:ext uri="{BB962C8B-B14F-4D97-AF65-F5344CB8AC3E}">
        <p14:creationId xmlns:p14="http://schemas.microsoft.com/office/powerpoint/2010/main" val="1084144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E9E45-076B-454B-89C9-B14924646E10}" type="slidenum">
              <a:rPr lang="en-US" smtClean="0"/>
              <a:t>44</a:t>
            </a:fld>
            <a:endParaRPr lang="en-US"/>
          </a:p>
        </p:txBody>
      </p:sp>
    </p:spTree>
    <p:extLst>
      <p:ext uri="{BB962C8B-B14F-4D97-AF65-F5344CB8AC3E}">
        <p14:creationId xmlns:p14="http://schemas.microsoft.com/office/powerpoint/2010/main" val="815039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E9E45-076B-454B-89C9-B14924646E10}" type="slidenum">
              <a:rPr lang="en-US" smtClean="0"/>
              <a:t>46</a:t>
            </a:fld>
            <a:endParaRPr lang="en-US"/>
          </a:p>
        </p:txBody>
      </p:sp>
    </p:spTree>
    <p:extLst>
      <p:ext uri="{BB962C8B-B14F-4D97-AF65-F5344CB8AC3E}">
        <p14:creationId xmlns:p14="http://schemas.microsoft.com/office/powerpoint/2010/main" val="123450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0" i="0" u="none" strike="noStrike" dirty="0">
                <a:solidFill>
                  <a:srgbClr val="212121"/>
                </a:solidFill>
                <a:effectLst/>
                <a:latin typeface="Calibri" panose="020F0502020204030204" pitchFamily="34" charset="0"/>
              </a:rPr>
              <a:t>We agree that the trigger, torque knob, and activation button elements of the underlying article have functional aspects. But the district court's construction of the Design Patents to have no scope whatsoever fails to account for the particular ornamentation of the claimed design and departs from our established legal framework for interpreting design patent claims.</a:t>
            </a:r>
          </a:p>
          <a:p>
            <a:pPr marL="0" marR="0" algn="l">
              <a:spcBef>
                <a:spcPts val="0"/>
              </a:spcBef>
              <a:spcAft>
                <a:spcPts val="0"/>
              </a:spcAft>
            </a:pPr>
            <a:r>
              <a:rPr lang="en-US" sz="1800" b="0" i="0" u="none" strike="noStrike" dirty="0">
                <a:solidFill>
                  <a:srgbClr val="212121"/>
                </a:solidFill>
                <a:effectLst/>
                <a:latin typeface="Calibri" panose="020F0502020204030204" pitchFamily="34" charset="0"/>
              </a:rPr>
              <a:t>[F]or purposes of claim construction, the district court ignored the facts that the trigger has a particular curved design, the torque knob has a particular flat-front shape, and the activation button has a particular rounded appearance. Unlike the functionality inherent in the underlying articles themselves, there is no evidence in the record, that any of the ornamental designs adorning those underlying articles are essential to the use of the article. </a:t>
            </a:r>
            <a:r>
              <a:rPr lang="en-US" sz="1800" b="0" i="1" u="none" strike="noStrike" dirty="0">
                <a:solidFill>
                  <a:srgbClr val="212121"/>
                </a:solidFill>
                <a:effectLst/>
                <a:latin typeface="Calibri" panose="020F0502020204030204" pitchFamily="34" charset="0"/>
              </a:rPr>
              <a:t>. . .</a:t>
            </a:r>
            <a:r>
              <a:rPr lang="en-US" sz="1800" b="0" i="0" u="none" strike="noStrike" dirty="0">
                <a:solidFill>
                  <a:srgbClr val="212121"/>
                </a:solidFill>
                <a:effectLst/>
                <a:latin typeface="Calibri" panose="020F0502020204030204" pitchFamily="34" charset="0"/>
              </a:rPr>
              <a:t> Thus, although the Design Patents do not protect the general design concept of an open trigger, torque knob, and activation button in a particular configuration, they nevertheless have some scope—the particular ornamental designs of those underlying elements.</a:t>
            </a:r>
          </a:p>
          <a:p>
            <a:endParaRPr lang="en-US" dirty="0"/>
          </a:p>
        </p:txBody>
      </p:sp>
      <p:sp>
        <p:nvSpPr>
          <p:cNvPr id="4" name="Slide Number Placeholder 3"/>
          <p:cNvSpPr>
            <a:spLocks noGrp="1"/>
          </p:cNvSpPr>
          <p:nvPr>
            <p:ph type="sldNum" sz="quarter" idx="5"/>
          </p:nvPr>
        </p:nvSpPr>
        <p:spPr/>
        <p:txBody>
          <a:bodyPr/>
          <a:lstStyle/>
          <a:p>
            <a:fld id="{CCF9DBF2-2793-A841-BE10-0921CA0DAC61}" type="slidenum">
              <a:rPr lang="en-US" smtClean="0"/>
              <a:t>4</a:t>
            </a:fld>
            <a:endParaRPr lang="en-US"/>
          </a:p>
        </p:txBody>
      </p:sp>
    </p:spTree>
    <p:extLst>
      <p:ext uri="{BB962C8B-B14F-4D97-AF65-F5344CB8AC3E}">
        <p14:creationId xmlns:p14="http://schemas.microsoft.com/office/powerpoint/2010/main" val="379347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12121"/>
                </a:solidFill>
                <a:effectLst/>
                <a:latin typeface="Calibri" panose="020F0502020204030204" pitchFamily="34" charset="0"/>
              </a:rPr>
              <a:t>Patent application claimed a table.  Prior art were desks.  “The modifications of [the primary reference desk] necessary to achieve </a:t>
            </a:r>
            <a:r>
              <a:rPr lang="en-US" b="0" i="0" u="none" strike="noStrike" dirty="0" err="1">
                <a:solidFill>
                  <a:srgbClr val="212121"/>
                </a:solidFill>
                <a:effectLst/>
                <a:latin typeface="Calibri" panose="020F0502020204030204" pitchFamily="34" charset="0"/>
              </a:rPr>
              <a:t>appelant’s</a:t>
            </a:r>
            <a:r>
              <a:rPr lang="en-US" b="0" i="0" u="none" strike="noStrike" dirty="0">
                <a:solidFill>
                  <a:srgbClr val="212121"/>
                </a:solidFill>
                <a:effectLst/>
                <a:latin typeface="Calibri" panose="020F0502020204030204" pitchFamily="34" charset="0"/>
              </a:rPr>
              <a:t> table design would destroy fundamental characteristics of the [desk] design.  . . . The board’s reliance upon obviousness of construction, apropos of a mechanical patent, ignores the need for an adequate starting point, a basic reference which embodies similar design concepts.”</a:t>
            </a:r>
            <a:endParaRPr lang="en-US" dirty="0"/>
          </a:p>
        </p:txBody>
      </p:sp>
      <p:sp>
        <p:nvSpPr>
          <p:cNvPr id="4" name="Slide Number Placeholder 3"/>
          <p:cNvSpPr>
            <a:spLocks noGrp="1"/>
          </p:cNvSpPr>
          <p:nvPr>
            <p:ph type="sldNum" sz="quarter" idx="5"/>
          </p:nvPr>
        </p:nvSpPr>
        <p:spPr/>
        <p:txBody>
          <a:bodyPr/>
          <a:lstStyle/>
          <a:p>
            <a:fld id="{CCF9DBF2-2793-A841-BE10-0921CA0DAC61}" type="slidenum">
              <a:rPr lang="en-US" smtClean="0"/>
              <a:t>7</a:t>
            </a:fld>
            <a:endParaRPr lang="en-US"/>
          </a:p>
        </p:txBody>
      </p:sp>
    </p:spTree>
    <p:extLst>
      <p:ext uri="{BB962C8B-B14F-4D97-AF65-F5344CB8AC3E}">
        <p14:creationId xmlns:p14="http://schemas.microsoft.com/office/powerpoint/2010/main" val="95350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Nonprecedential</a:t>
            </a:r>
          </a:p>
        </p:txBody>
      </p:sp>
      <p:sp>
        <p:nvSpPr>
          <p:cNvPr id="4" name="Slide Number Placeholder 3"/>
          <p:cNvSpPr>
            <a:spLocks noGrp="1"/>
          </p:cNvSpPr>
          <p:nvPr>
            <p:ph type="sldNum" sz="quarter" idx="10"/>
          </p:nvPr>
        </p:nvSpPr>
        <p:spPr/>
        <p:txBody>
          <a:bodyPr/>
          <a:lstStyle/>
          <a:p>
            <a:fld id="{CCF9DBF2-2793-A841-BE10-0921CA0DAC61}" type="slidenum">
              <a:rPr lang="en-US" smtClean="0"/>
              <a:t>10</a:t>
            </a:fld>
            <a:endParaRPr lang="en-US"/>
          </a:p>
        </p:txBody>
      </p:sp>
    </p:spTree>
    <p:extLst>
      <p:ext uri="{BB962C8B-B14F-4D97-AF65-F5344CB8AC3E}">
        <p14:creationId xmlns:p14="http://schemas.microsoft.com/office/powerpoint/2010/main" val="343124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Nonprecedential</a:t>
            </a:r>
          </a:p>
        </p:txBody>
      </p:sp>
      <p:sp>
        <p:nvSpPr>
          <p:cNvPr id="4" name="Slide Number Placeholder 3"/>
          <p:cNvSpPr>
            <a:spLocks noGrp="1"/>
          </p:cNvSpPr>
          <p:nvPr>
            <p:ph type="sldNum" sz="quarter" idx="10"/>
          </p:nvPr>
        </p:nvSpPr>
        <p:spPr/>
        <p:txBody>
          <a:bodyPr/>
          <a:lstStyle/>
          <a:p>
            <a:fld id="{CCF9DBF2-2793-A841-BE10-0921CA0DAC61}" type="slidenum">
              <a:rPr lang="en-US" smtClean="0"/>
              <a:t>11</a:t>
            </a:fld>
            <a:endParaRPr lang="en-US"/>
          </a:p>
        </p:txBody>
      </p:sp>
    </p:spTree>
    <p:extLst>
      <p:ext uri="{BB962C8B-B14F-4D97-AF65-F5344CB8AC3E}">
        <p14:creationId xmlns:p14="http://schemas.microsoft.com/office/powerpoint/2010/main" val="355600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Nonprecedential</a:t>
            </a:r>
          </a:p>
        </p:txBody>
      </p:sp>
      <p:sp>
        <p:nvSpPr>
          <p:cNvPr id="4" name="Slide Number Placeholder 3"/>
          <p:cNvSpPr>
            <a:spLocks noGrp="1"/>
          </p:cNvSpPr>
          <p:nvPr>
            <p:ph type="sldNum" sz="quarter" idx="10"/>
          </p:nvPr>
        </p:nvSpPr>
        <p:spPr/>
        <p:txBody>
          <a:bodyPr/>
          <a:lstStyle/>
          <a:p>
            <a:fld id="{CCF9DBF2-2793-A841-BE10-0921CA0DAC61}" type="slidenum">
              <a:rPr lang="en-US" smtClean="0"/>
              <a:t>12</a:t>
            </a:fld>
            <a:endParaRPr lang="en-US"/>
          </a:p>
        </p:txBody>
      </p:sp>
    </p:spTree>
    <p:extLst>
      <p:ext uri="{BB962C8B-B14F-4D97-AF65-F5344CB8AC3E}">
        <p14:creationId xmlns:p14="http://schemas.microsoft.com/office/powerpoint/2010/main" val="339720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Nonprecedential</a:t>
            </a:r>
          </a:p>
        </p:txBody>
      </p:sp>
      <p:sp>
        <p:nvSpPr>
          <p:cNvPr id="4" name="Slide Number Placeholder 3"/>
          <p:cNvSpPr>
            <a:spLocks noGrp="1"/>
          </p:cNvSpPr>
          <p:nvPr>
            <p:ph type="sldNum" sz="quarter" idx="10"/>
          </p:nvPr>
        </p:nvSpPr>
        <p:spPr/>
        <p:txBody>
          <a:bodyPr/>
          <a:lstStyle/>
          <a:p>
            <a:fld id="{CCF9DBF2-2793-A841-BE10-0921CA0DAC61}" type="slidenum">
              <a:rPr lang="en-US" smtClean="0"/>
              <a:t>13</a:t>
            </a:fld>
            <a:endParaRPr lang="en-US"/>
          </a:p>
        </p:txBody>
      </p:sp>
    </p:spTree>
    <p:extLst>
      <p:ext uri="{BB962C8B-B14F-4D97-AF65-F5344CB8AC3E}">
        <p14:creationId xmlns:p14="http://schemas.microsoft.com/office/powerpoint/2010/main" val="412019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Nonprecedential</a:t>
            </a:r>
          </a:p>
        </p:txBody>
      </p:sp>
      <p:sp>
        <p:nvSpPr>
          <p:cNvPr id="4" name="Slide Number Placeholder 3"/>
          <p:cNvSpPr>
            <a:spLocks noGrp="1"/>
          </p:cNvSpPr>
          <p:nvPr>
            <p:ph type="sldNum" sz="quarter" idx="10"/>
          </p:nvPr>
        </p:nvSpPr>
        <p:spPr/>
        <p:txBody>
          <a:bodyPr/>
          <a:lstStyle/>
          <a:p>
            <a:fld id="{CCF9DBF2-2793-A841-BE10-0921CA0DAC61}" type="slidenum">
              <a:rPr lang="en-US" smtClean="0"/>
              <a:t>14</a:t>
            </a:fld>
            <a:endParaRPr lang="en-US"/>
          </a:p>
        </p:txBody>
      </p:sp>
    </p:spTree>
    <p:extLst>
      <p:ext uri="{BB962C8B-B14F-4D97-AF65-F5344CB8AC3E}">
        <p14:creationId xmlns:p14="http://schemas.microsoft.com/office/powerpoint/2010/main" val="308198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Nonprecedential</a:t>
            </a:r>
          </a:p>
        </p:txBody>
      </p:sp>
      <p:sp>
        <p:nvSpPr>
          <p:cNvPr id="4" name="Slide Number Placeholder 3"/>
          <p:cNvSpPr>
            <a:spLocks noGrp="1"/>
          </p:cNvSpPr>
          <p:nvPr>
            <p:ph type="sldNum" sz="quarter" idx="10"/>
          </p:nvPr>
        </p:nvSpPr>
        <p:spPr/>
        <p:txBody>
          <a:bodyPr/>
          <a:lstStyle/>
          <a:p>
            <a:fld id="{CCF9DBF2-2793-A841-BE10-0921CA0DAC61}" type="slidenum">
              <a:rPr lang="en-US" smtClean="0"/>
              <a:t>15</a:t>
            </a:fld>
            <a:endParaRPr lang="en-US"/>
          </a:p>
        </p:txBody>
      </p:sp>
    </p:spTree>
    <p:extLst>
      <p:ext uri="{BB962C8B-B14F-4D97-AF65-F5344CB8AC3E}">
        <p14:creationId xmlns:p14="http://schemas.microsoft.com/office/powerpoint/2010/main" val="1283374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4B86CC-30DD-2D46-BC05-0BAD874AF43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ABB97D64-D90E-AE46-B642-622F1A323B1D}"/>
              </a:ext>
            </a:extLst>
          </p:cNvPr>
          <p:cNvSpPr>
            <a:spLocks noGrp="1"/>
          </p:cNvSpPr>
          <p:nvPr>
            <p:ph type="pic" sz="quarter" idx="13"/>
          </p:nvPr>
        </p:nvSpPr>
        <p:spPr>
          <a:xfrm>
            <a:off x="0" y="0"/>
            <a:ext cx="11963400" cy="5829300"/>
          </a:xfrm>
          <a:solidFill>
            <a:schemeClr val="bg2"/>
          </a:solidFill>
        </p:spPr>
        <p:txBody>
          <a:bodyPr/>
          <a:lstStyle/>
          <a:p>
            <a:r>
              <a:rPr lang="en-US"/>
              <a:t>Click icon to add picture</a:t>
            </a:r>
          </a:p>
        </p:txBody>
      </p:sp>
      <p:sp>
        <p:nvSpPr>
          <p:cNvPr id="2" name="Title 1">
            <a:extLst>
              <a:ext uri="{FF2B5EF4-FFF2-40B4-BE49-F238E27FC236}">
                <a16:creationId xmlns:a16="http://schemas.microsoft.com/office/drawing/2014/main" id="{274E0BA5-D60E-ED49-A3D6-971D40694E84}"/>
              </a:ext>
            </a:extLst>
          </p:cNvPr>
          <p:cNvSpPr>
            <a:spLocks noGrp="1"/>
          </p:cNvSpPr>
          <p:nvPr>
            <p:ph type="ctrTitle"/>
          </p:nvPr>
        </p:nvSpPr>
        <p:spPr>
          <a:xfrm>
            <a:off x="718698" y="2336799"/>
            <a:ext cx="6083300" cy="1536701"/>
          </a:xfrm>
        </p:spPr>
        <p:txBody>
          <a:bodyPr anchor="t"/>
          <a:lstStyle>
            <a:lvl1pPr algn="l">
              <a:defRPr sz="6000" b="0" i="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AA8CC1-35F6-B44B-AF01-265376BA228B}"/>
              </a:ext>
            </a:extLst>
          </p:cNvPr>
          <p:cNvSpPr>
            <a:spLocks noGrp="1"/>
          </p:cNvSpPr>
          <p:nvPr>
            <p:ph type="subTitle" idx="1"/>
          </p:nvPr>
        </p:nvSpPr>
        <p:spPr>
          <a:xfrm>
            <a:off x="718698" y="4059238"/>
            <a:ext cx="6083300" cy="1008062"/>
          </a:xfrm>
        </p:spPr>
        <p:txBody>
          <a:bodyPr>
            <a:normAutofit/>
          </a:bodyPr>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BC96BDA5-4AEC-5847-A939-3EC59AE8DE80}"/>
              </a:ext>
            </a:extLst>
          </p:cNvPr>
          <p:cNvSpPr>
            <a:spLocks noGrp="1"/>
          </p:cNvSpPr>
          <p:nvPr>
            <p:ph type="sldNum" sz="quarter" idx="12"/>
          </p:nvPr>
        </p:nvSpPr>
        <p:spPr>
          <a:xfrm>
            <a:off x="11582400" y="6273800"/>
            <a:ext cx="463550" cy="396875"/>
          </a:xfrm>
        </p:spPr>
        <p:txBody>
          <a:bodyPr/>
          <a:lstStyle/>
          <a:p>
            <a:fld id="{13D904CC-D41C-A645-8C4E-4BA7C310B73F}" type="slidenum">
              <a:rPr lang="en-US" smtClean="0"/>
              <a:t>‹#›</a:t>
            </a:fld>
            <a:endParaRPr lang="en-US" dirty="0"/>
          </a:p>
        </p:txBody>
      </p:sp>
      <p:sp>
        <p:nvSpPr>
          <p:cNvPr id="12" name="Rectangle 11">
            <a:extLst>
              <a:ext uri="{FF2B5EF4-FFF2-40B4-BE49-F238E27FC236}">
                <a16:creationId xmlns:a16="http://schemas.microsoft.com/office/drawing/2014/main" id="{4EA9ED7F-7468-3B44-9F47-6D727FD530AD}"/>
              </a:ext>
            </a:extLst>
          </p:cNvPr>
          <p:cNvSpPr/>
          <p:nvPr userDrawn="1"/>
        </p:nvSpPr>
        <p:spPr>
          <a:xfrm>
            <a:off x="9131300" y="4762500"/>
            <a:ext cx="3060700" cy="120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50785B2F-0E02-804F-A0D7-B74B5A46073F}"/>
              </a:ext>
            </a:extLst>
          </p:cNvPr>
          <p:cNvSpPr>
            <a:spLocks noGrp="1"/>
          </p:cNvSpPr>
          <p:nvPr>
            <p:ph type="body" sz="quarter" idx="14"/>
          </p:nvPr>
        </p:nvSpPr>
        <p:spPr>
          <a:xfrm>
            <a:off x="9131300" y="5067300"/>
            <a:ext cx="3060700" cy="762000"/>
          </a:xfrm>
        </p:spPr>
        <p:txBody>
          <a:bodyPr>
            <a:noAutofit/>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6" name="Text Placeholder 13">
            <a:extLst>
              <a:ext uri="{FF2B5EF4-FFF2-40B4-BE49-F238E27FC236}">
                <a16:creationId xmlns:a16="http://schemas.microsoft.com/office/drawing/2014/main" id="{BFE6B298-CF4C-1844-BBC7-34AF638067D2}"/>
              </a:ext>
            </a:extLst>
          </p:cNvPr>
          <p:cNvSpPr>
            <a:spLocks noGrp="1"/>
          </p:cNvSpPr>
          <p:nvPr>
            <p:ph type="body" sz="quarter" idx="15"/>
          </p:nvPr>
        </p:nvSpPr>
        <p:spPr>
          <a:xfrm>
            <a:off x="7785100" y="6273800"/>
            <a:ext cx="3784600" cy="381000"/>
          </a:xfrm>
        </p:spPr>
        <p:txBody>
          <a:bodyPr>
            <a:noAutofit/>
          </a:bodyPr>
          <a:lstStyle>
            <a:lvl1pPr marL="0" indent="0" algn="r">
              <a:buNone/>
              <a:defRPr sz="2000">
                <a:solidFill>
                  <a:schemeClr val="accent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pic>
        <p:nvPicPr>
          <p:cNvPr id="18" name="Picture 17" descr="Text&#10;&#10;Description automatically generated">
            <a:extLst>
              <a:ext uri="{FF2B5EF4-FFF2-40B4-BE49-F238E27FC236}">
                <a16:creationId xmlns:a16="http://schemas.microsoft.com/office/drawing/2014/main" id="{EB954FCA-E16F-C04D-980B-5571FFE329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975" y="6097099"/>
            <a:ext cx="1800225" cy="603098"/>
          </a:xfrm>
          <a:prstGeom prst="rect">
            <a:avLst/>
          </a:prstGeom>
        </p:spPr>
      </p:pic>
    </p:spTree>
    <p:extLst>
      <p:ext uri="{BB962C8B-B14F-4D97-AF65-F5344CB8AC3E}">
        <p14:creationId xmlns:p14="http://schemas.microsoft.com/office/powerpoint/2010/main" val="340751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D213-EC2C-2A48-9955-EF98891FC80A}"/>
              </a:ext>
            </a:extLst>
          </p:cNvPr>
          <p:cNvSpPr>
            <a:spLocks noGrp="1"/>
          </p:cNvSpPr>
          <p:nvPr>
            <p:ph type="title" hasCustomPrompt="1"/>
          </p:nvPr>
        </p:nvSpPr>
        <p:spPr>
          <a:xfrm>
            <a:off x="604520" y="365125"/>
            <a:ext cx="556768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76EEA8B-EFA6-F44C-85F0-73FA7C9068EB}"/>
              </a:ext>
            </a:extLst>
          </p:cNvPr>
          <p:cNvSpPr>
            <a:spLocks noGrp="1"/>
          </p:cNvSpPr>
          <p:nvPr>
            <p:ph sz="half" idx="1"/>
          </p:nvPr>
        </p:nvSpPr>
        <p:spPr>
          <a:xfrm>
            <a:off x="604520" y="1690688"/>
            <a:ext cx="650748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AD29F0E-7D71-2E43-9CF1-0C48D3D80DF2}"/>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6" name="Footer Placeholder 5">
            <a:extLst>
              <a:ext uri="{FF2B5EF4-FFF2-40B4-BE49-F238E27FC236}">
                <a16:creationId xmlns:a16="http://schemas.microsoft.com/office/drawing/2014/main" id="{968C7D33-021E-8040-9F0D-271E1574ED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04D250-7AC2-EA45-A7DC-F4482E30FBE9}"/>
              </a:ext>
            </a:extLst>
          </p:cNvPr>
          <p:cNvSpPr>
            <a:spLocks noGrp="1"/>
          </p:cNvSpPr>
          <p:nvPr>
            <p:ph type="sldNum" sz="quarter" idx="12"/>
          </p:nvPr>
        </p:nvSpPr>
        <p:spPr/>
        <p:txBody>
          <a:bodyPr/>
          <a:lstStyle/>
          <a:p>
            <a:fld id="{13D904CC-D41C-A645-8C4E-4BA7C310B73F}" type="slidenum">
              <a:rPr lang="en-US" smtClean="0"/>
              <a:t>‹#›</a:t>
            </a:fld>
            <a:endParaRPr lang="en-US"/>
          </a:p>
        </p:txBody>
      </p:sp>
      <p:sp>
        <p:nvSpPr>
          <p:cNvPr id="11" name="Picture Placeholder 10">
            <a:extLst>
              <a:ext uri="{FF2B5EF4-FFF2-40B4-BE49-F238E27FC236}">
                <a16:creationId xmlns:a16="http://schemas.microsoft.com/office/drawing/2014/main" id="{C9C63B47-8ACA-FA46-9722-7600B2AD8099}"/>
              </a:ext>
            </a:extLst>
          </p:cNvPr>
          <p:cNvSpPr>
            <a:spLocks noGrp="1"/>
          </p:cNvSpPr>
          <p:nvPr>
            <p:ph type="pic" sz="quarter" idx="13"/>
          </p:nvPr>
        </p:nvSpPr>
        <p:spPr>
          <a:xfrm>
            <a:off x="7426325" y="600075"/>
            <a:ext cx="4384675" cy="5546725"/>
          </a:xfrm>
        </p:spPr>
        <p:txBody>
          <a:bodyPr/>
          <a:lstStyle/>
          <a:p>
            <a:r>
              <a:rPr lang="en-US"/>
              <a:t>Click icon to add picture</a:t>
            </a:r>
          </a:p>
        </p:txBody>
      </p:sp>
    </p:spTree>
    <p:extLst>
      <p:ext uri="{BB962C8B-B14F-4D97-AF65-F5344CB8AC3E}">
        <p14:creationId xmlns:p14="http://schemas.microsoft.com/office/powerpoint/2010/main" val="266001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6E129A-3B9E-0946-8CCD-AAF7A70A1DD5}"/>
              </a:ext>
            </a:extLst>
          </p:cNvPr>
          <p:cNvSpPr/>
          <p:nvPr userDrawn="1"/>
        </p:nvSpPr>
        <p:spPr>
          <a:xfrm>
            <a:off x="174171" y="174171"/>
            <a:ext cx="12235543" cy="6490982"/>
          </a:xfrm>
          <a:prstGeom prst="rect">
            <a:avLst/>
          </a:prstGeom>
          <a:gradFill flip="none" rotWithShape="1">
            <a:gsLst>
              <a:gs pos="12000">
                <a:schemeClr val="bg1">
                  <a:alpha val="0"/>
                </a:schemeClr>
              </a:gs>
              <a:gs pos="100000">
                <a:srgbClr val="E4E5E6"/>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4558748" y="683177"/>
            <a:ext cx="6144177" cy="628788"/>
          </a:xfrm>
        </p:spPr>
        <p:txBody>
          <a:bodyPr anchor="t"/>
          <a:lstStyle/>
          <a:p>
            <a:r>
              <a:rPr lang="en-US" dirty="0"/>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3/27/2025</a:t>
            </a:fld>
            <a:endParaRPr lang="en-US"/>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2" name="Text Placeholder 9">
            <a:extLst>
              <a:ext uri="{FF2B5EF4-FFF2-40B4-BE49-F238E27FC236}">
                <a16:creationId xmlns:a16="http://schemas.microsoft.com/office/drawing/2014/main" id="{8EA04527-EF83-544E-9231-40C29CFFB49B}"/>
              </a:ext>
            </a:extLst>
          </p:cNvPr>
          <p:cNvSpPr>
            <a:spLocks noGrp="1"/>
          </p:cNvSpPr>
          <p:nvPr>
            <p:ph type="body" sz="quarter" idx="14" hasCustomPrompt="1"/>
          </p:nvPr>
        </p:nvSpPr>
        <p:spPr>
          <a:xfrm>
            <a:off x="4558748" y="1322861"/>
            <a:ext cx="3594652" cy="326550"/>
          </a:xfrm>
        </p:spPr>
        <p:txBody>
          <a:bodyPr>
            <a:noAutofit/>
          </a:bodyPr>
          <a:lstStyle>
            <a:lvl1pPr marL="0" indent="0">
              <a:lnSpc>
                <a:spcPts val="2420"/>
              </a:lnSpc>
              <a:buNone/>
              <a:defRPr sz="2800" b="1">
                <a:solidFill>
                  <a:schemeClr val="bg2">
                    <a:lumMod val="50000"/>
                  </a:schemeClr>
                </a:solidFill>
              </a:defRPr>
            </a:lvl1pPr>
          </a:lstStyle>
          <a:p>
            <a:pPr lvl="0"/>
            <a:r>
              <a:rPr lang="en-US" dirty="0"/>
              <a:t>Click to edit master</a:t>
            </a:r>
          </a:p>
        </p:txBody>
      </p:sp>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4558747" y="1921533"/>
            <a:ext cx="6626087" cy="4354549"/>
          </a:xfrm>
        </p:spPr>
        <p:txBody>
          <a:bodyPr/>
          <a:lstStyle>
            <a:lvl1pPr>
              <a:lnSpc>
                <a:spcPct val="100000"/>
              </a:lnSpc>
              <a:buClr>
                <a:schemeClr val="accent5"/>
              </a:buClr>
              <a:defRPr sz="2100"/>
            </a:lvl1pPr>
            <a:lvl2pPr>
              <a:lnSpc>
                <a:spcPct val="100000"/>
              </a:lnSpc>
              <a:buClr>
                <a:schemeClr val="accent5"/>
              </a:buClr>
              <a:defRPr sz="1800"/>
            </a:lvl2pPr>
            <a:lvl3pPr>
              <a:lnSpc>
                <a:spcPct val="100000"/>
              </a:lnSpc>
              <a:buClr>
                <a:schemeClr val="accent5"/>
              </a:buClr>
              <a:defRPr sz="1600"/>
            </a:lvl3pPr>
            <a:lvl4pPr>
              <a:lnSpc>
                <a:spcPct val="100000"/>
              </a:lnSpc>
              <a:buClr>
                <a:schemeClr val="accent5"/>
              </a:buClr>
              <a:defRPr sz="1600"/>
            </a:lvl4pPr>
            <a:lvl5pPr>
              <a:lnSpc>
                <a:spcPct val="100000"/>
              </a:lnSpc>
              <a:buClr>
                <a:schemeClr val="accent5"/>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371475" y="357809"/>
            <a:ext cx="3969558" cy="6084266"/>
          </a:xfrm>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990AAB6A-FF30-E148-81EE-540EC3143155}"/>
              </a:ext>
            </a:extLst>
          </p:cNvPr>
          <p:cNvSpPr/>
          <p:nvPr userDrawn="1"/>
        </p:nvSpPr>
        <p:spPr>
          <a:xfrm>
            <a:off x="0" y="5284693"/>
            <a:ext cx="2849360" cy="9351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6A19828B-A752-8E47-BD15-CE3A5D115F26}"/>
              </a:ext>
            </a:extLst>
          </p:cNvPr>
          <p:cNvSpPr>
            <a:spLocks noGrp="1"/>
          </p:cNvSpPr>
          <p:nvPr>
            <p:ph type="body" sz="quarter" idx="16"/>
          </p:nvPr>
        </p:nvSpPr>
        <p:spPr>
          <a:xfrm>
            <a:off x="371475" y="5284693"/>
            <a:ext cx="2358278" cy="935132"/>
          </a:xfrm>
        </p:spPr>
        <p:txBody>
          <a:bodyPr anchor="ctr">
            <a:noAutofit/>
          </a:bodyPr>
          <a:lstStyle>
            <a:lvl1pPr marL="0" indent="0" algn="l">
              <a:buNone/>
              <a:defRPr sz="18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8154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Team Bio/Contrac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6E129A-3B9E-0946-8CCD-AAF7A70A1DD5}"/>
              </a:ext>
            </a:extLst>
          </p:cNvPr>
          <p:cNvSpPr/>
          <p:nvPr userDrawn="1"/>
        </p:nvSpPr>
        <p:spPr>
          <a:xfrm>
            <a:off x="174171" y="174171"/>
            <a:ext cx="12235543" cy="6490982"/>
          </a:xfrm>
          <a:prstGeom prst="rect">
            <a:avLst/>
          </a:prstGeom>
          <a:gradFill flip="none" rotWithShape="1">
            <a:gsLst>
              <a:gs pos="12000">
                <a:schemeClr val="bg1">
                  <a:alpha val="0"/>
                </a:schemeClr>
              </a:gs>
              <a:gs pos="100000">
                <a:srgbClr val="E4E5E6"/>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AAB6A-FF30-E148-81EE-540EC3143155}"/>
              </a:ext>
            </a:extLst>
          </p:cNvPr>
          <p:cNvSpPr/>
          <p:nvPr userDrawn="1"/>
        </p:nvSpPr>
        <p:spPr>
          <a:xfrm>
            <a:off x="376739" y="-9338"/>
            <a:ext cx="3911482" cy="6876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762602" y="1550817"/>
            <a:ext cx="3199755" cy="628788"/>
          </a:xfrm>
        </p:spPr>
        <p:txBody>
          <a:bodyPr anchor="b">
            <a:noAutofit/>
          </a:bodyPr>
          <a:lstStyle>
            <a:lvl1pPr>
              <a:defRPr sz="3200">
                <a:solidFill>
                  <a:schemeClr val="accent5"/>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3/27/2025</a:t>
            </a:fld>
            <a:endParaRPr lang="en-US"/>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4691475" y="5001491"/>
            <a:ext cx="7119525" cy="1330913"/>
          </a:xfrm>
        </p:spPr>
        <p:txBody>
          <a:bodyPr>
            <a:normAutofit/>
          </a:bodyPr>
          <a:lstStyle>
            <a:lvl1pPr marL="0" indent="0">
              <a:buClr>
                <a:schemeClr val="accent5"/>
              </a:buClr>
              <a:buNone/>
              <a:defRPr sz="1200"/>
            </a:lvl1pPr>
            <a:lvl2pPr>
              <a:buClr>
                <a:schemeClr val="accent5"/>
              </a:buClr>
              <a:defRPr sz="1800"/>
            </a:lvl2pPr>
            <a:lvl3pPr>
              <a:buClr>
                <a:schemeClr val="accent5"/>
              </a:buClr>
              <a:defRPr sz="1600"/>
            </a:lvl3pPr>
            <a:lvl4pPr>
              <a:buClr>
                <a:schemeClr val="accent5"/>
              </a:buClr>
              <a:defRPr sz="1600"/>
            </a:lvl4pPr>
            <a:lvl5pPr>
              <a:buClr>
                <a:schemeClr val="accent5"/>
              </a:buClr>
              <a:defRPr sz="1600"/>
            </a:lvl5pPr>
          </a:lstStyle>
          <a:p>
            <a:pPr lvl="0"/>
            <a:r>
              <a:rPr lang="en-US"/>
              <a:t>Click to edit Master text styles</a:t>
            </a:r>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4691475" y="525597"/>
            <a:ext cx="2275767" cy="2051716"/>
          </a:xfrm>
          <a:ln>
            <a:noFill/>
          </a:ln>
        </p:spPr>
        <p:txBody>
          <a:bodyPr/>
          <a:lstStyle/>
          <a:p>
            <a:r>
              <a:rPr lang="en-US"/>
              <a:t>Click icon to add picture</a:t>
            </a:r>
            <a:endParaRPr lang="en-US" dirty="0"/>
          </a:p>
        </p:txBody>
      </p:sp>
      <p:sp>
        <p:nvSpPr>
          <p:cNvPr id="18" name="Text Placeholder 8">
            <a:extLst>
              <a:ext uri="{FF2B5EF4-FFF2-40B4-BE49-F238E27FC236}">
                <a16:creationId xmlns:a16="http://schemas.microsoft.com/office/drawing/2014/main" id="{4166E0F1-1BBD-9B46-AA1D-D86E5EE531BA}"/>
              </a:ext>
            </a:extLst>
          </p:cNvPr>
          <p:cNvSpPr>
            <a:spLocks noGrp="1"/>
          </p:cNvSpPr>
          <p:nvPr>
            <p:ph type="body" sz="quarter" idx="16"/>
          </p:nvPr>
        </p:nvSpPr>
        <p:spPr>
          <a:xfrm>
            <a:off x="762603" y="2310604"/>
            <a:ext cx="3211284" cy="3852899"/>
          </a:xfrm>
        </p:spPr>
        <p:txBody>
          <a:bodyPr/>
          <a:lstStyle>
            <a:lvl1pPr>
              <a:buClr>
                <a:schemeClr val="accent5"/>
              </a:buClr>
              <a:defRPr sz="2100">
                <a:solidFill>
                  <a:schemeClr val="bg1"/>
                </a:solidFill>
              </a:defRPr>
            </a:lvl1pPr>
            <a:lvl2pPr>
              <a:buClr>
                <a:schemeClr val="accent5"/>
              </a:buClr>
              <a:defRPr sz="1800">
                <a:solidFill>
                  <a:schemeClr val="bg1"/>
                </a:solidFill>
              </a:defRPr>
            </a:lvl2pPr>
            <a:lvl3pPr>
              <a:buClr>
                <a:schemeClr val="accent5"/>
              </a:buClr>
              <a:defRPr sz="1600">
                <a:solidFill>
                  <a:schemeClr val="bg1"/>
                </a:solidFill>
              </a:defRPr>
            </a:lvl3pPr>
            <a:lvl4pPr>
              <a:buClr>
                <a:schemeClr val="accent5"/>
              </a:buClr>
              <a:defRPr sz="1600">
                <a:solidFill>
                  <a:schemeClr val="bg1"/>
                </a:solidFill>
              </a:defRPr>
            </a:lvl4pPr>
            <a:lvl5pPr>
              <a:buClr>
                <a:schemeClr val="accent5"/>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14">
            <a:extLst>
              <a:ext uri="{FF2B5EF4-FFF2-40B4-BE49-F238E27FC236}">
                <a16:creationId xmlns:a16="http://schemas.microsoft.com/office/drawing/2014/main" id="{0D378796-16EC-F54B-986F-6B01FAEE0A82}"/>
              </a:ext>
            </a:extLst>
          </p:cNvPr>
          <p:cNvSpPr>
            <a:spLocks noGrp="1"/>
          </p:cNvSpPr>
          <p:nvPr>
            <p:ph type="pic" sz="quarter" idx="17"/>
          </p:nvPr>
        </p:nvSpPr>
        <p:spPr>
          <a:xfrm>
            <a:off x="7093481" y="525597"/>
            <a:ext cx="2275767" cy="2051716"/>
          </a:xfrm>
          <a:ln>
            <a:noFill/>
          </a:ln>
        </p:spPr>
        <p:txBody>
          <a:bodyPr/>
          <a:lstStyle/>
          <a:p>
            <a:r>
              <a:rPr lang="en-US"/>
              <a:t>Click icon to add picture</a:t>
            </a:r>
            <a:endParaRPr lang="en-US" dirty="0"/>
          </a:p>
        </p:txBody>
      </p:sp>
      <p:sp>
        <p:nvSpPr>
          <p:cNvPr id="21" name="Picture Placeholder 14">
            <a:extLst>
              <a:ext uri="{FF2B5EF4-FFF2-40B4-BE49-F238E27FC236}">
                <a16:creationId xmlns:a16="http://schemas.microsoft.com/office/drawing/2014/main" id="{AA46A749-D62E-9048-9A51-7A8877BDE75D}"/>
              </a:ext>
            </a:extLst>
          </p:cNvPr>
          <p:cNvSpPr>
            <a:spLocks noGrp="1"/>
          </p:cNvSpPr>
          <p:nvPr>
            <p:ph type="pic" sz="quarter" idx="18"/>
          </p:nvPr>
        </p:nvSpPr>
        <p:spPr>
          <a:xfrm>
            <a:off x="9495487" y="525597"/>
            <a:ext cx="2275767" cy="2051716"/>
          </a:xfrm>
          <a:ln>
            <a:noFill/>
          </a:ln>
        </p:spPr>
        <p:txBody>
          <a:bodyPr/>
          <a:lstStyle/>
          <a:p>
            <a:r>
              <a:rPr lang="en-US"/>
              <a:t>Click icon to add picture</a:t>
            </a:r>
            <a:endParaRPr lang="en-US" dirty="0"/>
          </a:p>
        </p:txBody>
      </p:sp>
      <p:sp>
        <p:nvSpPr>
          <p:cNvPr id="12" name="Text Placeholder 9">
            <a:extLst>
              <a:ext uri="{FF2B5EF4-FFF2-40B4-BE49-F238E27FC236}">
                <a16:creationId xmlns:a16="http://schemas.microsoft.com/office/drawing/2014/main" id="{8EA04527-EF83-544E-9231-40C29CFFB49B}"/>
              </a:ext>
            </a:extLst>
          </p:cNvPr>
          <p:cNvSpPr>
            <a:spLocks noGrp="1"/>
          </p:cNvSpPr>
          <p:nvPr>
            <p:ph type="body" sz="quarter" idx="14" hasCustomPrompt="1"/>
          </p:nvPr>
        </p:nvSpPr>
        <p:spPr>
          <a:xfrm>
            <a:off x="4804011" y="2110694"/>
            <a:ext cx="2060813" cy="372257"/>
          </a:xfrm>
        </p:spPr>
        <p:txBody>
          <a:bodyPr>
            <a:noAutofit/>
          </a:bodyPr>
          <a:lstStyle>
            <a:lvl1pPr marL="0" indent="0">
              <a:lnSpc>
                <a:spcPts val="2420"/>
              </a:lnSpc>
              <a:buNone/>
              <a:defRPr sz="1800" b="1">
                <a:solidFill>
                  <a:schemeClr val="bg1"/>
                </a:solidFill>
              </a:defRPr>
            </a:lvl1pPr>
          </a:lstStyle>
          <a:p>
            <a:pPr lvl="0"/>
            <a:r>
              <a:rPr lang="en-US" dirty="0"/>
              <a:t>Click to edit master</a:t>
            </a:r>
          </a:p>
        </p:txBody>
      </p:sp>
      <p:sp>
        <p:nvSpPr>
          <p:cNvPr id="22" name="Text Placeholder 9">
            <a:extLst>
              <a:ext uri="{FF2B5EF4-FFF2-40B4-BE49-F238E27FC236}">
                <a16:creationId xmlns:a16="http://schemas.microsoft.com/office/drawing/2014/main" id="{833E754D-D43F-9547-8B54-BF1B5F8E7E1C}"/>
              </a:ext>
            </a:extLst>
          </p:cNvPr>
          <p:cNvSpPr>
            <a:spLocks noGrp="1"/>
          </p:cNvSpPr>
          <p:nvPr>
            <p:ph type="body" sz="quarter" idx="19" hasCustomPrompt="1"/>
          </p:nvPr>
        </p:nvSpPr>
        <p:spPr>
          <a:xfrm>
            <a:off x="7192369" y="2110694"/>
            <a:ext cx="2060813" cy="372257"/>
          </a:xfrm>
        </p:spPr>
        <p:txBody>
          <a:bodyPr>
            <a:noAutofit/>
          </a:bodyPr>
          <a:lstStyle>
            <a:lvl1pPr marL="0" indent="0">
              <a:lnSpc>
                <a:spcPts val="2420"/>
              </a:lnSpc>
              <a:buNone/>
              <a:defRPr sz="1800" b="1">
                <a:solidFill>
                  <a:schemeClr val="bg1"/>
                </a:solidFill>
              </a:defRPr>
            </a:lvl1pPr>
          </a:lstStyle>
          <a:p>
            <a:pPr lvl="0"/>
            <a:r>
              <a:rPr lang="en-US" dirty="0"/>
              <a:t>Click to edit master</a:t>
            </a:r>
          </a:p>
        </p:txBody>
      </p:sp>
      <p:sp>
        <p:nvSpPr>
          <p:cNvPr id="23" name="Text Placeholder 9">
            <a:extLst>
              <a:ext uri="{FF2B5EF4-FFF2-40B4-BE49-F238E27FC236}">
                <a16:creationId xmlns:a16="http://schemas.microsoft.com/office/drawing/2014/main" id="{F6D62CC1-1A74-DF47-8E21-97E5B9A041B0}"/>
              </a:ext>
            </a:extLst>
          </p:cNvPr>
          <p:cNvSpPr>
            <a:spLocks noGrp="1"/>
          </p:cNvSpPr>
          <p:nvPr>
            <p:ph type="body" sz="quarter" idx="20" hasCustomPrompt="1"/>
          </p:nvPr>
        </p:nvSpPr>
        <p:spPr>
          <a:xfrm>
            <a:off x="9594375" y="2110694"/>
            <a:ext cx="2060813" cy="372257"/>
          </a:xfrm>
        </p:spPr>
        <p:txBody>
          <a:bodyPr>
            <a:noAutofit/>
          </a:bodyPr>
          <a:lstStyle>
            <a:lvl1pPr marL="0" indent="0">
              <a:lnSpc>
                <a:spcPts val="2420"/>
              </a:lnSpc>
              <a:buNone/>
              <a:defRPr sz="1800" b="1">
                <a:solidFill>
                  <a:schemeClr val="bg1"/>
                </a:solidFill>
              </a:defRPr>
            </a:lvl1pPr>
          </a:lstStyle>
          <a:p>
            <a:pPr lvl="0"/>
            <a:r>
              <a:rPr lang="en-US" dirty="0"/>
              <a:t>Click to edit master</a:t>
            </a:r>
          </a:p>
        </p:txBody>
      </p:sp>
      <p:sp>
        <p:nvSpPr>
          <p:cNvPr id="24" name="Picture Placeholder 14">
            <a:extLst>
              <a:ext uri="{FF2B5EF4-FFF2-40B4-BE49-F238E27FC236}">
                <a16:creationId xmlns:a16="http://schemas.microsoft.com/office/drawing/2014/main" id="{28F37598-B54F-0F4F-B4EF-989966A989B7}"/>
              </a:ext>
            </a:extLst>
          </p:cNvPr>
          <p:cNvSpPr>
            <a:spLocks noGrp="1"/>
          </p:cNvSpPr>
          <p:nvPr>
            <p:ph type="pic" sz="quarter" idx="21"/>
          </p:nvPr>
        </p:nvSpPr>
        <p:spPr>
          <a:xfrm>
            <a:off x="4691475" y="2695591"/>
            <a:ext cx="2275767" cy="2051716"/>
          </a:xfrm>
          <a:ln>
            <a:noFill/>
          </a:ln>
        </p:spPr>
        <p:txBody>
          <a:bodyPr/>
          <a:lstStyle/>
          <a:p>
            <a:r>
              <a:rPr lang="en-US"/>
              <a:t>Click icon to add picture</a:t>
            </a:r>
            <a:endParaRPr lang="en-US" dirty="0"/>
          </a:p>
        </p:txBody>
      </p:sp>
      <p:sp>
        <p:nvSpPr>
          <p:cNvPr id="25" name="Picture Placeholder 14">
            <a:extLst>
              <a:ext uri="{FF2B5EF4-FFF2-40B4-BE49-F238E27FC236}">
                <a16:creationId xmlns:a16="http://schemas.microsoft.com/office/drawing/2014/main" id="{AF7B3B02-11C4-4648-AF7E-0690DC974BFD}"/>
              </a:ext>
            </a:extLst>
          </p:cNvPr>
          <p:cNvSpPr>
            <a:spLocks noGrp="1"/>
          </p:cNvSpPr>
          <p:nvPr>
            <p:ph type="pic" sz="quarter" idx="22"/>
          </p:nvPr>
        </p:nvSpPr>
        <p:spPr>
          <a:xfrm>
            <a:off x="7093481" y="2695591"/>
            <a:ext cx="2275767" cy="2051716"/>
          </a:xfrm>
          <a:ln>
            <a:noFill/>
          </a:ln>
        </p:spPr>
        <p:txBody>
          <a:bodyPr/>
          <a:lstStyle/>
          <a:p>
            <a:r>
              <a:rPr lang="en-US"/>
              <a:t>Click icon to add picture</a:t>
            </a:r>
            <a:endParaRPr lang="en-US" dirty="0"/>
          </a:p>
        </p:txBody>
      </p:sp>
      <p:sp>
        <p:nvSpPr>
          <p:cNvPr id="26" name="Picture Placeholder 14">
            <a:extLst>
              <a:ext uri="{FF2B5EF4-FFF2-40B4-BE49-F238E27FC236}">
                <a16:creationId xmlns:a16="http://schemas.microsoft.com/office/drawing/2014/main" id="{DBD4E1CF-AF50-614C-BB6E-8B8C2C2FD144}"/>
              </a:ext>
            </a:extLst>
          </p:cNvPr>
          <p:cNvSpPr>
            <a:spLocks noGrp="1"/>
          </p:cNvSpPr>
          <p:nvPr>
            <p:ph type="pic" sz="quarter" idx="23"/>
          </p:nvPr>
        </p:nvSpPr>
        <p:spPr>
          <a:xfrm>
            <a:off x="9495487" y="2695591"/>
            <a:ext cx="2275767" cy="2051716"/>
          </a:xfrm>
          <a:ln>
            <a:noFill/>
          </a:ln>
        </p:spPr>
        <p:txBody>
          <a:bodyPr/>
          <a:lstStyle/>
          <a:p>
            <a:r>
              <a:rPr lang="en-US"/>
              <a:t>Click icon to add picture</a:t>
            </a:r>
            <a:endParaRPr lang="en-US" dirty="0"/>
          </a:p>
        </p:txBody>
      </p:sp>
      <p:sp>
        <p:nvSpPr>
          <p:cNvPr id="27" name="Text Placeholder 9">
            <a:extLst>
              <a:ext uri="{FF2B5EF4-FFF2-40B4-BE49-F238E27FC236}">
                <a16:creationId xmlns:a16="http://schemas.microsoft.com/office/drawing/2014/main" id="{E6DE7250-6F53-F04B-BE9A-2D68C3355C1E}"/>
              </a:ext>
            </a:extLst>
          </p:cNvPr>
          <p:cNvSpPr>
            <a:spLocks noGrp="1"/>
          </p:cNvSpPr>
          <p:nvPr>
            <p:ph type="body" sz="quarter" idx="24" hasCustomPrompt="1"/>
          </p:nvPr>
        </p:nvSpPr>
        <p:spPr>
          <a:xfrm>
            <a:off x="4804011" y="4280688"/>
            <a:ext cx="2060813" cy="372257"/>
          </a:xfrm>
        </p:spPr>
        <p:txBody>
          <a:bodyPr>
            <a:noAutofit/>
          </a:bodyPr>
          <a:lstStyle>
            <a:lvl1pPr marL="0" indent="0">
              <a:lnSpc>
                <a:spcPts val="2420"/>
              </a:lnSpc>
              <a:buNone/>
              <a:defRPr sz="1800" b="1">
                <a:solidFill>
                  <a:schemeClr val="bg1"/>
                </a:solidFill>
              </a:defRPr>
            </a:lvl1pPr>
          </a:lstStyle>
          <a:p>
            <a:pPr lvl="0"/>
            <a:r>
              <a:rPr lang="en-US" dirty="0"/>
              <a:t>Click to edit master</a:t>
            </a:r>
          </a:p>
        </p:txBody>
      </p:sp>
      <p:sp>
        <p:nvSpPr>
          <p:cNvPr id="28" name="Text Placeholder 9">
            <a:extLst>
              <a:ext uri="{FF2B5EF4-FFF2-40B4-BE49-F238E27FC236}">
                <a16:creationId xmlns:a16="http://schemas.microsoft.com/office/drawing/2014/main" id="{22DEC013-05A6-ED46-9BCD-63E01CE1D78A}"/>
              </a:ext>
            </a:extLst>
          </p:cNvPr>
          <p:cNvSpPr>
            <a:spLocks noGrp="1"/>
          </p:cNvSpPr>
          <p:nvPr>
            <p:ph type="body" sz="quarter" idx="25" hasCustomPrompt="1"/>
          </p:nvPr>
        </p:nvSpPr>
        <p:spPr>
          <a:xfrm>
            <a:off x="7192369" y="4280688"/>
            <a:ext cx="2060813" cy="372257"/>
          </a:xfrm>
        </p:spPr>
        <p:txBody>
          <a:bodyPr>
            <a:noAutofit/>
          </a:bodyPr>
          <a:lstStyle>
            <a:lvl1pPr marL="0" indent="0">
              <a:lnSpc>
                <a:spcPts val="2420"/>
              </a:lnSpc>
              <a:buNone/>
              <a:defRPr sz="1800" b="1">
                <a:solidFill>
                  <a:schemeClr val="bg1"/>
                </a:solidFill>
              </a:defRPr>
            </a:lvl1pPr>
          </a:lstStyle>
          <a:p>
            <a:pPr lvl="0"/>
            <a:r>
              <a:rPr lang="en-US" dirty="0"/>
              <a:t>Click to edit master</a:t>
            </a:r>
          </a:p>
        </p:txBody>
      </p:sp>
      <p:sp>
        <p:nvSpPr>
          <p:cNvPr id="29" name="Text Placeholder 9">
            <a:extLst>
              <a:ext uri="{FF2B5EF4-FFF2-40B4-BE49-F238E27FC236}">
                <a16:creationId xmlns:a16="http://schemas.microsoft.com/office/drawing/2014/main" id="{D0954916-0950-234D-A32F-48294040F4D6}"/>
              </a:ext>
            </a:extLst>
          </p:cNvPr>
          <p:cNvSpPr>
            <a:spLocks noGrp="1"/>
          </p:cNvSpPr>
          <p:nvPr>
            <p:ph type="body" sz="quarter" idx="26" hasCustomPrompt="1"/>
          </p:nvPr>
        </p:nvSpPr>
        <p:spPr>
          <a:xfrm>
            <a:off x="9594375" y="4280688"/>
            <a:ext cx="2060813" cy="372257"/>
          </a:xfrm>
        </p:spPr>
        <p:txBody>
          <a:bodyPr>
            <a:noAutofit/>
          </a:bodyPr>
          <a:lstStyle>
            <a:lvl1pPr marL="0" indent="0">
              <a:lnSpc>
                <a:spcPts val="2420"/>
              </a:lnSpc>
              <a:buNone/>
              <a:defRPr sz="1800" b="1">
                <a:solidFill>
                  <a:schemeClr val="bg1"/>
                </a:solidFill>
              </a:defRPr>
            </a:lvl1pPr>
          </a:lstStyle>
          <a:p>
            <a:pPr lvl="0"/>
            <a:r>
              <a:rPr lang="en-US" dirty="0"/>
              <a:t>Click to edit master</a:t>
            </a:r>
          </a:p>
        </p:txBody>
      </p:sp>
    </p:spTree>
    <p:extLst>
      <p:ext uri="{BB962C8B-B14F-4D97-AF65-F5344CB8AC3E}">
        <p14:creationId xmlns:p14="http://schemas.microsoft.com/office/powerpoint/2010/main" val="2860214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Left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6E129A-3B9E-0946-8CCD-AAF7A70A1DD5}"/>
              </a:ext>
            </a:extLst>
          </p:cNvPr>
          <p:cNvSpPr/>
          <p:nvPr userDrawn="1"/>
        </p:nvSpPr>
        <p:spPr>
          <a:xfrm>
            <a:off x="174171" y="174171"/>
            <a:ext cx="12235543" cy="6490982"/>
          </a:xfrm>
          <a:prstGeom prst="rect">
            <a:avLst/>
          </a:prstGeom>
          <a:gradFill flip="none" rotWithShape="1">
            <a:gsLst>
              <a:gs pos="12000">
                <a:schemeClr val="bg1">
                  <a:alpha val="0"/>
                </a:schemeClr>
              </a:gs>
              <a:gs pos="100000">
                <a:srgbClr val="E4E5E6"/>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AAB6A-FF30-E148-81EE-540EC3143155}"/>
              </a:ext>
            </a:extLst>
          </p:cNvPr>
          <p:cNvSpPr/>
          <p:nvPr userDrawn="1"/>
        </p:nvSpPr>
        <p:spPr>
          <a:xfrm>
            <a:off x="376739" y="-9338"/>
            <a:ext cx="3911482" cy="6876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762602" y="1550817"/>
            <a:ext cx="3199755" cy="628788"/>
          </a:xfrm>
        </p:spPr>
        <p:txBody>
          <a:bodyPr anchor="b">
            <a:noAutofit/>
          </a:bodyPr>
          <a:lstStyle>
            <a:lvl1pPr>
              <a:defRPr sz="3200">
                <a:solidFill>
                  <a:schemeClr val="accent5"/>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3/27/2025</a:t>
            </a:fld>
            <a:endParaRPr lang="en-US"/>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8" name="Text Placeholder 8">
            <a:extLst>
              <a:ext uri="{FF2B5EF4-FFF2-40B4-BE49-F238E27FC236}">
                <a16:creationId xmlns:a16="http://schemas.microsoft.com/office/drawing/2014/main" id="{4166E0F1-1BBD-9B46-AA1D-D86E5EE531BA}"/>
              </a:ext>
            </a:extLst>
          </p:cNvPr>
          <p:cNvSpPr>
            <a:spLocks noGrp="1"/>
          </p:cNvSpPr>
          <p:nvPr>
            <p:ph type="body" sz="quarter" idx="16"/>
          </p:nvPr>
        </p:nvSpPr>
        <p:spPr>
          <a:xfrm>
            <a:off x="762603" y="2310604"/>
            <a:ext cx="3211284" cy="3852899"/>
          </a:xfrm>
        </p:spPr>
        <p:txBody>
          <a:bodyPr/>
          <a:lstStyle>
            <a:lvl1pPr>
              <a:buClr>
                <a:schemeClr val="accent5"/>
              </a:buClr>
              <a:defRPr sz="2100">
                <a:solidFill>
                  <a:schemeClr val="bg1"/>
                </a:solidFill>
              </a:defRPr>
            </a:lvl1pPr>
            <a:lvl2pPr>
              <a:buClr>
                <a:schemeClr val="accent5"/>
              </a:buClr>
              <a:defRPr sz="1800">
                <a:solidFill>
                  <a:schemeClr val="bg1"/>
                </a:solidFill>
              </a:defRPr>
            </a:lvl2pPr>
            <a:lvl3pPr>
              <a:buClr>
                <a:schemeClr val="accent5"/>
              </a:buClr>
              <a:defRPr sz="1600">
                <a:solidFill>
                  <a:schemeClr val="bg1"/>
                </a:solidFill>
              </a:defRPr>
            </a:lvl3pPr>
            <a:lvl4pPr>
              <a:buClr>
                <a:schemeClr val="accent5"/>
              </a:buClr>
              <a:defRPr sz="1600">
                <a:solidFill>
                  <a:schemeClr val="bg1"/>
                </a:solidFill>
              </a:defRPr>
            </a:lvl4pPr>
            <a:lvl5pPr>
              <a:buClr>
                <a:schemeClr val="accent5"/>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8">
            <a:extLst>
              <a:ext uri="{FF2B5EF4-FFF2-40B4-BE49-F238E27FC236}">
                <a16:creationId xmlns:a16="http://schemas.microsoft.com/office/drawing/2014/main" id="{FE35826A-147D-C345-913C-B2AD0EE0DEBC}"/>
              </a:ext>
            </a:extLst>
          </p:cNvPr>
          <p:cNvSpPr>
            <a:spLocks noGrp="1"/>
          </p:cNvSpPr>
          <p:nvPr>
            <p:ph type="body" sz="quarter" idx="13"/>
          </p:nvPr>
        </p:nvSpPr>
        <p:spPr>
          <a:xfrm>
            <a:off x="4558747" y="749301"/>
            <a:ext cx="6626087" cy="5526782"/>
          </a:xfrm>
        </p:spPr>
        <p:txBody>
          <a:bodyPr/>
          <a:lstStyle>
            <a:lvl1pPr>
              <a:buClr>
                <a:schemeClr val="accent5"/>
              </a:buClr>
              <a:defRPr sz="2100"/>
            </a:lvl1pPr>
            <a:lvl2pPr>
              <a:buClr>
                <a:schemeClr val="accent5"/>
              </a:buClr>
              <a:defRPr sz="1800"/>
            </a:lvl2pPr>
            <a:lvl3pPr>
              <a:buClr>
                <a:schemeClr val="accent5"/>
              </a:buClr>
              <a:defRPr sz="1600"/>
            </a:lvl3pPr>
            <a:lvl4pPr>
              <a:buClr>
                <a:schemeClr val="accent5"/>
              </a:buClr>
              <a:defRPr sz="1600"/>
            </a:lvl4pPr>
            <a:lvl5pPr>
              <a:buClr>
                <a:schemeClr val="accent5"/>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5763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0AAB6A-FF30-E148-81EE-540EC314315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3/27/2025</a:t>
            </a:fld>
            <a:endParaRPr lang="en-US"/>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0" y="-1"/>
            <a:ext cx="12001500" cy="6683376"/>
          </a:xfrm>
        </p:spPr>
        <p:txBody>
          <a:body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710649" y="1477300"/>
            <a:ext cx="5029752" cy="4879050"/>
          </a:xfrm>
        </p:spPr>
        <p:txBody>
          <a:bodyPr/>
          <a:lstStyle>
            <a:lvl1pPr>
              <a:buClr>
                <a:schemeClr val="accent5"/>
              </a:buClr>
              <a:defRPr sz="2100">
                <a:solidFill>
                  <a:schemeClr val="bg1"/>
                </a:solidFill>
              </a:defRPr>
            </a:lvl1pPr>
            <a:lvl2pPr>
              <a:buClr>
                <a:schemeClr val="accent5"/>
              </a:buClr>
              <a:defRPr sz="1800">
                <a:solidFill>
                  <a:schemeClr val="bg1"/>
                </a:solidFill>
              </a:defRPr>
            </a:lvl2pPr>
            <a:lvl3pPr>
              <a:buClr>
                <a:schemeClr val="accent5"/>
              </a:buClr>
              <a:defRPr sz="1600">
                <a:solidFill>
                  <a:schemeClr val="bg1"/>
                </a:solidFill>
              </a:defRPr>
            </a:lvl3pPr>
            <a:lvl4pPr>
              <a:buClr>
                <a:schemeClr val="accent5"/>
              </a:buClr>
              <a:defRPr sz="1600">
                <a:solidFill>
                  <a:schemeClr val="bg1"/>
                </a:solidFill>
              </a:defRPr>
            </a:lvl4pPr>
            <a:lvl5pPr>
              <a:buClr>
                <a:schemeClr val="accent5"/>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710648" y="711988"/>
            <a:ext cx="6144177" cy="628788"/>
          </a:xfrm>
        </p:spPr>
        <p:txBody>
          <a:bodyPr anchor="t"/>
          <a:lstStyle>
            <a:lvl1pPr>
              <a:defRPr>
                <a:solidFill>
                  <a:schemeClr val="bg1"/>
                </a:solidFill>
              </a:defRPr>
            </a:lvl1pPr>
          </a:lstStyle>
          <a:p>
            <a:r>
              <a:rPr lang="en-US" dirty="0"/>
              <a:t>CLICK TO EDIT MASTER TITLE STYLE</a:t>
            </a:r>
          </a:p>
        </p:txBody>
      </p:sp>
      <p:sp>
        <p:nvSpPr>
          <p:cNvPr id="19" name="Oval 18">
            <a:extLst>
              <a:ext uri="{FF2B5EF4-FFF2-40B4-BE49-F238E27FC236}">
                <a16:creationId xmlns:a16="http://schemas.microsoft.com/office/drawing/2014/main" id="{005A84EB-D910-704E-B5B8-89E76F4807C7}"/>
              </a:ext>
            </a:extLst>
          </p:cNvPr>
          <p:cNvSpPr/>
          <p:nvPr userDrawn="1"/>
        </p:nvSpPr>
        <p:spPr>
          <a:xfrm>
            <a:off x="7416155" y="636251"/>
            <a:ext cx="3212312" cy="3212312"/>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200C30F-4786-184E-B3CA-AED6F152D23B}"/>
              </a:ext>
            </a:extLst>
          </p:cNvPr>
          <p:cNvSpPr/>
          <p:nvPr userDrawn="1"/>
        </p:nvSpPr>
        <p:spPr>
          <a:xfrm>
            <a:off x="8787755" y="2871451"/>
            <a:ext cx="3212312" cy="3212312"/>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8CCDD37-4930-A64E-A62F-A3B8FF091081}"/>
              </a:ext>
            </a:extLst>
          </p:cNvPr>
          <p:cNvSpPr/>
          <p:nvPr userDrawn="1"/>
        </p:nvSpPr>
        <p:spPr>
          <a:xfrm>
            <a:off x="5993755" y="2871451"/>
            <a:ext cx="3212312" cy="3212312"/>
          </a:xfrm>
          <a:prstGeom prst="ellipse">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3">
            <a:extLst>
              <a:ext uri="{FF2B5EF4-FFF2-40B4-BE49-F238E27FC236}">
                <a16:creationId xmlns:a16="http://schemas.microsoft.com/office/drawing/2014/main" id="{2AC590B6-DA2C-A44C-8098-CB7F0099905C}"/>
              </a:ext>
            </a:extLst>
          </p:cNvPr>
          <p:cNvSpPr>
            <a:spLocks noGrp="1"/>
          </p:cNvSpPr>
          <p:nvPr>
            <p:ph type="body" sz="quarter" idx="22" hasCustomPrompt="1"/>
          </p:nvPr>
        </p:nvSpPr>
        <p:spPr>
          <a:xfrm>
            <a:off x="6255263" y="4150844"/>
            <a:ext cx="2520437" cy="731628"/>
          </a:xfrm>
        </p:spPr>
        <p:txBody>
          <a:bodyPr>
            <a:noAutofit/>
          </a:bodyPr>
          <a:lstStyle>
            <a:lvl1pPr marL="0" indent="0" algn="ctr">
              <a:lnSpc>
                <a:spcPct val="100000"/>
              </a:lnSpc>
              <a:buNone/>
              <a:defRPr sz="2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
        <p:nvSpPr>
          <p:cNvPr id="23" name="Text Placeholder 13">
            <a:extLst>
              <a:ext uri="{FF2B5EF4-FFF2-40B4-BE49-F238E27FC236}">
                <a16:creationId xmlns:a16="http://schemas.microsoft.com/office/drawing/2014/main" id="{C6093263-BBD1-7247-A017-28B62F1BC766}"/>
              </a:ext>
            </a:extLst>
          </p:cNvPr>
          <p:cNvSpPr>
            <a:spLocks noGrp="1"/>
          </p:cNvSpPr>
          <p:nvPr>
            <p:ph type="body" sz="quarter" idx="23" hasCustomPrompt="1"/>
          </p:nvPr>
        </p:nvSpPr>
        <p:spPr>
          <a:xfrm>
            <a:off x="9269396" y="4150844"/>
            <a:ext cx="2520437" cy="731628"/>
          </a:xfrm>
        </p:spPr>
        <p:txBody>
          <a:bodyPr>
            <a:noAutofit/>
          </a:bodyPr>
          <a:lstStyle>
            <a:lvl1pPr marL="0" indent="0" algn="ctr">
              <a:lnSpc>
                <a:spcPct val="100000"/>
              </a:lnSpc>
              <a:buNone/>
              <a:defRPr sz="2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
        <p:nvSpPr>
          <p:cNvPr id="24" name="Text Placeholder 13">
            <a:extLst>
              <a:ext uri="{FF2B5EF4-FFF2-40B4-BE49-F238E27FC236}">
                <a16:creationId xmlns:a16="http://schemas.microsoft.com/office/drawing/2014/main" id="{67289EB4-49E7-C44D-B352-0AC92688EF61}"/>
              </a:ext>
            </a:extLst>
          </p:cNvPr>
          <p:cNvSpPr>
            <a:spLocks noGrp="1"/>
          </p:cNvSpPr>
          <p:nvPr>
            <p:ph type="body" sz="quarter" idx="24" hasCustomPrompt="1"/>
          </p:nvPr>
        </p:nvSpPr>
        <p:spPr>
          <a:xfrm>
            <a:off x="7728463" y="1729377"/>
            <a:ext cx="2520437" cy="731628"/>
          </a:xfrm>
        </p:spPr>
        <p:txBody>
          <a:bodyPr>
            <a:noAutofit/>
          </a:bodyPr>
          <a:lstStyle>
            <a:lvl1pPr marL="0" indent="0" algn="ctr">
              <a:lnSpc>
                <a:spcPct val="100000"/>
              </a:lnSpc>
              <a:buNone/>
              <a:defRPr sz="2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Tree>
    <p:extLst>
      <p:ext uri="{BB962C8B-B14F-4D97-AF65-F5344CB8AC3E}">
        <p14:creationId xmlns:p14="http://schemas.microsoft.com/office/powerpoint/2010/main" val="3539326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6520-39EC-004E-A4D8-D6B7390578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58131-71F2-BD4B-90AB-1ECBDCDD5178}"/>
              </a:ext>
            </a:extLst>
          </p:cNvPr>
          <p:cNvSpPr>
            <a:spLocks noGrp="1"/>
          </p:cNvSpPr>
          <p:nvPr>
            <p:ph type="dt" sz="half" idx="10"/>
          </p:nvPr>
        </p:nvSpPr>
        <p:spPr/>
        <p:txBody>
          <a:bodyPr/>
          <a:lstStyle/>
          <a:p>
            <a:fld id="{82ACAF6D-94E8-3D4A-B3CF-0D60F7EECD94}" type="datetimeFigureOut">
              <a:rPr lang="en-US" smtClean="0"/>
              <a:t>3/27/2025</a:t>
            </a:fld>
            <a:endParaRPr lang="en-US"/>
          </a:p>
        </p:txBody>
      </p:sp>
      <p:sp>
        <p:nvSpPr>
          <p:cNvPr id="4" name="Footer Placeholder 3">
            <a:extLst>
              <a:ext uri="{FF2B5EF4-FFF2-40B4-BE49-F238E27FC236}">
                <a16:creationId xmlns:a16="http://schemas.microsoft.com/office/drawing/2014/main" id="{5555EDFF-6839-B042-A59A-DA45EDF40D71}"/>
              </a:ext>
            </a:extLst>
          </p:cNvPr>
          <p:cNvSpPr>
            <a:spLocks noGrp="1"/>
          </p:cNvSpPr>
          <p:nvPr>
            <p:ph type="ftr" sz="quarter" idx="11"/>
          </p:nvPr>
        </p:nvSpPr>
        <p:spPr/>
        <p:txBody>
          <a:bodyPr/>
          <a:lstStyle/>
          <a:p>
            <a:endParaRPr lang="en-US" dirty="0"/>
          </a:p>
        </p:txBody>
      </p:sp>
      <p:sp>
        <p:nvSpPr>
          <p:cNvPr id="12" name="Rectangle 11">
            <a:extLst>
              <a:ext uri="{FF2B5EF4-FFF2-40B4-BE49-F238E27FC236}">
                <a16:creationId xmlns:a16="http://schemas.microsoft.com/office/drawing/2014/main" id="{3583A060-DAD9-7840-BADE-C1F14BCD98D4}"/>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966DD07-2C41-4A4D-8BF4-13651B3769C2}"/>
              </a:ext>
            </a:extLst>
          </p:cNvPr>
          <p:cNvSpPr>
            <a:spLocks noGrp="1"/>
          </p:cNvSpPr>
          <p:nvPr>
            <p:ph type="sldNum" sz="quarter" idx="12"/>
          </p:nvPr>
        </p:nvSpPr>
        <p:spPr/>
        <p:txBody>
          <a:bodyPr/>
          <a:lstStyle/>
          <a:p>
            <a:fld id="{13D904CC-D41C-A645-8C4E-4BA7C310B73F}" type="slidenum">
              <a:rPr lang="en-US" smtClean="0"/>
              <a:t>‹#›</a:t>
            </a:fld>
            <a:endParaRPr lang="en-US"/>
          </a:p>
        </p:txBody>
      </p:sp>
      <p:sp>
        <p:nvSpPr>
          <p:cNvPr id="11" name="Picture Placeholder 10">
            <a:extLst>
              <a:ext uri="{FF2B5EF4-FFF2-40B4-BE49-F238E27FC236}">
                <a16:creationId xmlns:a16="http://schemas.microsoft.com/office/drawing/2014/main" id="{51BB6CE1-E5EC-E84F-8152-577BFA4FB4A0}"/>
              </a:ext>
            </a:extLst>
          </p:cNvPr>
          <p:cNvSpPr>
            <a:spLocks noGrp="1"/>
          </p:cNvSpPr>
          <p:nvPr>
            <p:ph type="pic" sz="quarter" idx="13"/>
          </p:nvPr>
        </p:nvSpPr>
        <p:spPr>
          <a:xfrm>
            <a:off x="0" y="0"/>
            <a:ext cx="12192000" cy="6858000"/>
          </a:xfrm>
        </p:spPr>
        <p:txBody>
          <a:bodyPr/>
          <a:lstStyle/>
          <a:p>
            <a:r>
              <a:rPr lang="en-US"/>
              <a:t>Click icon to add picture</a:t>
            </a:r>
          </a:p>
        </p:txBody>
      </p:sp>
      <p:pic>
        <p:nvPicPr>
          <p:cNvPr id="9" name="Picture 8" descr="A picture containing text, clipart&#10;&#10;Description automatically generated">
            <a:extLst>
              <a:ext uri="{FF2B5EF4-FFF2-40B4-BE49-F238E27FC236}">
                <a16:creationId xmlns:a16="http://schemas.microsoft.com/office/drawing/2014/main" id="{80C651D5-DB5E-384C-9E89-DCF5FA13A07A}"/>
              </a:ext>
            </a:extLst>
          </p:cNvPr>
          <p:cNvPicPr>
            <a:picLocks noChangeAspect="1"/>
          </p:cNvPicPr>
          <p:nvPr userDrawn="1"/>
        </p:nvPicPr>
        <p:blipFill>
          <a:blip r:embed="rId2"/>
          <a:stretch>
            <a:fillRect/>
          </a:stretch>
        </p:blipFill>
        <p:spPr>
          <a:xfrm>
            <a:off x="4925055" y="4423482"/>
            <a:ext cx="7266945" cy="2434518"/>
          </a:xfrm>
          <a:prstGeom prst="rect">
            <a:avLst/>
          </a:prstGeom>
        </p:spPr>
      </p:pic>
    </p:spTree>
    <p:extLst>
      <p:ext uri="{BB962C8B-B14F-4D97-AF65-F5344CB8AC3E}">
        <p14:creationId xmlns:p14="http://schemas.microsoft.com/office/powerpoint/2010/main" val="2222787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rvices Gri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876FF99-9CB8-064A-8FE0-575C38F49E2B}"/>
              </a:ext>
            </a:extLst>
          </p:cNvPr>
          <p:cNvSpPr>
            <a:spLocks noGrp="1"/>
          </p:cNvSpPr>
          <p:nvPr>
            <p:ph type="dt" sz="half" idx="10"/>
          </p:nvPr>
        </p:nvSpPr>
        <p:spPr/>
        <p:txBody>
          <a:bodyPr/>
          <a:lstStyle/>
          <a:p>
            <a:fld id="{82ACAF6D-94E8-3D4A-B3CF-0D60F7EECD94}" type="datetimeFigureOut">
              <a:rPr lang="en-US" smtClean="0"/>
              <a:t>3/27/2025</a:t>
            </a:fld>
            <a:endParaRPr lang="en-US"/>
          </a:p>
        </p:txBody>
      </p:sp>
      <p:sp>
        <p:nvSpPr>
          <p:cNvPr id="4" name="Footer Placeholder 3">
            <a:extLst>
              <a:ext uri="{FF2B5EF4-FFF2-40B4-BE49-F238E27FC236}">
                <a16:creationId xmlns:a16="http://schemas.microsoft.com/office/drawing/2014/main" id="{08B75968-F0CC-1045-B131-8E8B0A4716E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930CA6-813A-3B4D-9EFB-7942636C0654}"/>
              </a:ext>
            </a:extLst>
          </p:cNvPr>
          <p:cNvSpPr>
            <a:spLocks noGrp="1"/>
          </p:cNvSpPr>
          <p:nvPr>
            <p:ph type="sldNum" sz="quarter" idx="12"/>
          </p:nvPr>
        </p:nvSpPr>
        <p:spPr/>
        <p:txBody>
          <a:bodyPr/>
          <a:lstStyle/>
          <a:p>
            <a:fld id="{13D904CC-D41C-A645-8C4E-4BA7C310B73F}" type="slidenum">
              <a:rPr lang="en-US" smtClean="0"/>
              <a:t>‹#›</a:t>
            </a:fld>
            <a:endParaRPr lang="en-US"/>
          </a:p>
        </p:txBody>
      </p:sp>
      <p:sp>
        <p:nvSpPr>
          <p:cNvPr id="6" name="Rectangle 5">
            <a:extLst>
              <a:ext uri="{FF2B5EF4-FFF2-40B4-BE49-F238E27FC236}">
                <a16:creationId xmlns:a16="http://schemas.microsoft.com/office/drawing/2014/main" id="{E4E66CDA-6B7D-874F-839A-77C02C66141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03DA4F33-78E2-E94A-8291-000C8BB08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0587" y="1489075"/>
            <a:ext cx="2402734" cy="804946"/>
          </a:xfrm>
          <a:prstGeom prst="rect">
            <a:avLst/>
          </a:prstGeom>
        </p:spPr>
      </p:pic>
      <p:sp>
        <p:nvSpPr>
          <p:cNvPr id="12" name="Picture Placeholder 11">
            <a:extLst>
              <a:ext uri="{FF2B5EF4-FFF2-40B4-BE49-F238E27FC236}">
                <a16:creationId xmlns:a16="http://schemas.microsoft.com/office/drawing/2014/main" id="{0FCE0FE0-8528-934D-A36A-131822617D93}"/>
              </a:ext>
            </a:extLst>
          </p:cNvPr>
          <p:cNvSpPr>
            <a:spLocks noGrp="1"/>
          </p:cNvSpPr>
          <p:nvPr>
            <p:ph type="pic" sz="quarter" idx="13"/>
          </p:nvPr>
        </p:nvSpPr>
        <p:spPr>
          <a:xfrm>
            <a:off x="3027680" y="0"/>
            <a:ext cx="3068320" cy="3429000"/>
          </a:xfrm>
          <a:ln>
            <a:solidFill>
              <a:schemeClr val="bg1"/>
            </a:solidFill>
          </a:ln>
        </p:spPr>
        <p:txBody>
          <a:bodyPr/>
          <a:lstStyle/>
          <a:p>
            <a:r>
              <a:rPr lang="en-US"/>
              <a:t>Click icon to add picture</a:t>
            </a:r>
          </a:p>
        </p:txBody>
      </p:sp>
      <p:sp>
        <p:nvSpPr>
          <p:cNvPr id="14" name="Picture Placeholder 11">
            <a:extLst>
              <a:ext uri="{FF2B5EF4-FFF2-40B4-BE49-F238E27FC236}">
                <a16:creationId xmlns:a16="http://schemas.microsoft.com/office/drawing/2014/main" id="{7F61A2CB-90FB-9C43-915E-98C4E25AC222}"/>
              </a:ext>
            </a:extLst>
          </p:cNvPr>
          <p:cNvSpPr>
            <a:spLocks noGrp="1"/>
          </p:cNvSpPr>
          <p:nvPr>
            <p:ph type="pic" sz="quarter" idx="14"/>
          </p:nvPr>
        </p:nvSpPr>
        <p:spPr>
          <a:xfrm>
            <a:off x="6091738" y="0"/>
            <a:ext cx="3068320" cy="3429000"/>
          </a:xfrm>
          <a:ln>
            <a:solidFill>
              <a:schemeClr val="bg1"/>
            </a:solidFill>
          </a:ln>
        </p:spPr>
        <p:txBody>
          <a:bodyPr/>
          <a:lstStyle/>
          <a:p>
            <a:r>
              <a:rPr lang="en-US"/>
              <a:t>Click icon to add picture</a:t>
            </a:r>
          </a:p>
        </p:txBody>
      </p:sp>
      <p:sp>
        <p:nvSpPr>
          <p:cNvPr id="15" name="Picture Placeholder 11">
            <a:extLst>
              <a:ext uri="{FF2B5EF4-FFF2-40B4-BE49-F238E27FC236}">
                <a16:creationId xmlns:a16="http://schemas.microsoft.com/office/drawing/2014/main" id="{7214454D-FFA4-154A-BF7E-2EA91EF2938A}"/>
              </a:ext>
            </a:extLst>
          </p:cNvPr>
          <p:cNvSpPr>
            <a:spLocks noGrp="1"/>
          </p:cNvSpPr>
          <p:nvPr>
            <p:ph type="pic" sz="quarter" idx="15"/>
          </p:nvPr>
        </p:nvSpPr>
        <p:spPr>
          <a:xfrm>
            <a:off x="9154978" y="0"/>
            <a:ext cx="3068320" cy="3429000"/>
          </a:xfrm>
          <a:ln>
            <a:solidFill>
              <a:schemeClr val="bg1"/>
            </a:solidFill>
          </a:ln>
        </p:spPr>
        <p:txBody>
          <a:bodyPr/>
          <a:lstStyle/>
          <a:p>
            <a:r>
              <a:rPr lang="en-US"/>
              <a:t>Click icon to add picture</a:t>
            </a:r>
          </a:p>
        </p:txBody>
      </p:sp>
      <p:sp>
        <p:nvSpPr>
          <p:cNvPr id="16" name="Picture Placeholder 11">
            <a:extLst>
              <a:ext uri="{FF2B5EF4-FFF2-40B4-BE49-F238E27FC236}">
                <a16:creationId xmlns:a16="http://schemas.microsoft.com/office/drawing/2014/main" id="{80E22558-3896-5646-89F8-42BFAB609B75}"/>
              </a:ext>
            </a:extLst>
          </p:cNvPr>
          <p:cNvSpPr>
            <a:spLocks noGrp="1"/>
          </p:cNvSpPr>
          <p:nvPr>
            <p:ph type="pic" sz="quarter" idx="16"/>
          </p:nvPr>
        </p:nvSpPr>
        <p:spPr>
          <a:xfrm>
            <a:off x="3027680" y="3429000"/>
            <a:ext cx="3068320" cy="3429000"/>
          </a:xfrm>
          <a:ln>
            <a:solidFill>
              <a:schemeClr val="bg1"/>
            </a:solidFill>
          </a:ln>
        </p:spPr>
        <p:txBody>
          <a:bodyPr/>
          <a:lstStyle/>
          <a:p>
            <a:r>
              <a:rPr lang="en-US"/>
              <a:t>Click icon to add picture</a:t>
            </a:r>
          </a:p>
        </p:txBody>
      </p:sp>
      <p:sp>
        <p:nvSpPr>
          <p:cNvPr id="17" name="Picture Placeholder 11">
            <a:extLst>
              <a:ext uri="{FF2B5EF4-FFF2-40B4-BE49-F238E27FC236}">
                <a16:creationId xmlns:a16="http://schemas.microsoft.com/office/drawing/2014/main" id="{C1777C87-28F1-C046-B595-36FF146CEBF6}"/>
              </a:ext>
            </a:extLst>
          </p:cNvPr>
          <p:cNvSpPr>
            <a:spLocks noGrp="1"/>
          </p:cNvSpPr>
          <p:nvPr>
            <p:ph type="pic" sz="quarter" idx="17"/>
          </p:nvPr>
        </p:nvSpPr>
        <p:spPr>
          <a:xfrm>
            <a:off x="6091738" y="3429000"/>
            <a:ext cx="3068320" cy="3429000"/>
          </a:xfrm>
          <a:ln>
            <a:solidFill>
              <a:schemeClr val="bg1"/>
            </a:solidFill>
          </a:ln>
        </p:spPr>
        <p:txBody>
          <a:bodyPr/>
          <a:lstStyle/>
          <a:p>
            <a:r>
              <a:rPr lang="en-US"/>
              <a:t>Click icon to add picture</a:t>
            </a:r>
          </a:p>
        </p:txBody>
      </p:sp>
      <p:sp>
        <p:nvSpPr>
          <p:cNvPr id="18" name="Picture Placeholder 11">
            <a:extLst>
              <a:ext uri="{FF2B5EF4-FFF2-40B4-BE49-F238E27FC236}">
                <a16:creationId xmlns:a16="http://schemas.microsoft.com/office/drawing/2014/main" id="{9ECAB93F-D684-0E40-B281-5FD24B8E67BF}"/>
              </a:ext>
            </a:extLst>
          </p:cNvPr>
          <p:cNvSpPr>
            <a:spLocks noGrp="1"/>
          </p:cNvSpPr>
          <p:nvPr>
            <p:ph type="pic" sz="quarter" idx="18"/>
          </p:nvPr>
        </p:nvSpPr>
        <p:spPr>
          <a:xfrm>
            <a:off x="9154978" y="3429000"/>
            <a:ext cx="3068320" cy="3429000"/>
          </a:xfrm>
          <a:ln>
            <a:solidFill>
              <a:schemeClr val="bg1"/>
            </a:solidFill>
          </a:ln>
        </p:spPr>
        <p:txBody>
          <a:bodyPr/>
          <a:lstStyle/>
          <a:p>
            <a:r>
              <a:rPr lang="en-US"/>
              <a:t>Click icon to add picture</a:t>
            </a:r>
          </a:p>
        </p:txBody>
      </p:sp>
      <p:sp>
        <p:nvSpPr>
          <p:cNvPr id="19" name="Picture Placeholder 11">
            <a:extLst>
              <a:ext uri="{FF2B5EF4-FFF2-40B4-BE49-F238E27FC236}">
                <a16:creationId xmlns:a16="http://schemas.microsoft.com/office/drawing/2014/main" id="{3A195EA1-A8BC-D04E-8914-CEF2354EA72D}"/>
              </a:ext>
            </a:extLst>
          </p:cNvPr>
          <p:cNvSpPr>
            <a:spLocks noGrp="1"/>
          </p:cNvSpPr>
          <p:nvPr>
            <p:ph type="pic" sz="quarter" idx="19"/>
          </p:nvPr>
        </p:nvSpPr>
        <p:spPr>
          <a:xfrm>
            <a:off x="-35560" y="3429000"/>
            <a:ext cx="3068320" cy="3429000"/>
          </a:xfrm>
          <a:ln>
            <a:solidFill>
              <a:schemeClr val="bg1"/>
            </a:solidFill>
          </a:ln>
        </p:spPr>
        <p:txBody>
          <a:bodyPr/>
          <a:lstStyle/>
          <a:p>
            <a:r>
              <a:rPr lang="en-US"/>
              <a:t>Click icon to add picture</a:t>
            </a:r>
          </a:p>
        </p:txBody>
      </p:sp>
      <p:sp>
        <p:nvSpPr>
          <p:cNvPr id="20" name="Text Placeholder 9">
            <a:extLst>
              <a:ext uri="{FF2B5EF4-FFF2-40B4-BE49-F238E27FC236}">
                <a16:creationId xmlns:a16="http://schemas.microsoft.com/office/drawing/2014/main" id="{12EEA715-DCF4-3C4D-8DB1-D0183606E468}"/>
              </a:ext>
            </a:extLst>
          </p:cNvPr>
          <p:cNvSpPr>
            <a:spLocks noGrp="1"/>
          </p:cNvSpPr>
          <p:nvPr>
            <p:ph type="body" sz="quarter" idx="26" hasCustomPrompt="1"/>
          </p:nvPr>
        </p:nvSpPr>
        <p:spPr>
          <a:xfrm>
            <a:off x="3251648" y="28786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
        <p:nvSpPr>
          <p:cNvPr id="21" name="Text Placeholder 9">
            <a:extLst>
              <a:ext uri="{FF2B5EF4-FFF2-40B4-BE49-F238E27FC236}">
                <a16:creationId xmlns:a16="http://schemas.microsoft.com/office/drawing/2014/main" id="{7C520D97-10D9-3141-B9E4-BF0346CDF24C}"/>
              </a:ext>
            </a:extLst>
          </p:cNvPr>
          <p:cNvSpPr>
            <a:spLocks noGrp="1"/>
          </p:cNvSpPr>
          <p:nvPr>
            <p:ph type="body" sz="quarter" idx="27" hasCustomPrompt="1"/>
          </p:nvPr>
        </p:nvSpPr>
        <p:spPr>
          <a:xfrm>
            <a:off x="6309808" y="28786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
        <p:nvSpPr>
          <p:cNvPr id="22" name="Text Placeholder 9">
            <a:extLst>
              <a:ext uri="{FF2B5EF4-FFF2-40B4-BE49-F238E27FC236}">
                <a16:creationId xmlns:a16="http://schemas.microsoft.com/office/drawing/2014/main" id="{F83DFEE5-4481-F141-BD3C-D0B091CC1B6E}"/>
              </a:ext>
            </a:extLst>
          </p:cNvPr>
          <p:cNvSpPr>
            <a:spLocks noGrp="1"/>
          </p:cNvSpPr>
          <p:nvPr>
            <p:ph type="body" sz="quarter" idx="28" hasCustomPrompt="1"/>
          </p:nvPr>
        </p:nvSpPr>
        <p:spPr>
          <a:xfrm>
            <a:off x="9347648" y="28786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
        <p:nvSpPr>
          <p:cNvPr id="23" name="Text Placeholder 9">
            <a:extLst>
              <a:ext uri="{FF2B5EF4-FFF2-40B4-BE49-F238E27FC236}">
                <a16:creationId xmlns:a16="http://schemas.microsoft.com/office/drawing/2014/main" id="{055D088C-DCE4-D94B-B62E-653AF22D3A11}"/>
              </a:ext>
            </a:extLst>
          </p:cNvPr>
          <p:cNvSpPr>
            <a:spLocks noGrp="1"/>
          </p:cNvSpPr>
          <p:nvPr>
            <p:ph type="body" sz="quarter" idx="29" hasCustomPrompt="1"/>
          </p:nvPr>
        </p:nvSpPr>
        <p:spPr>
          <a:xfrm>
            <a:off x="3251648" y="368130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
        <p:nvSpPr>
          <p:cNvPr id="24" name="Text Placeholder 9">
            <a:extLst>
              <a:ext uri="{FF2B5EF4-FFF2-40B4-BE49-F238E27FC236}">
                <a16:creationId xmlns:a16="http://schemas.microsoft.com/office/drawing/2014/main" id="{BD809655-BB02-FE49-B65C-64C7AAE218B6}"/>
              </a:ext>
            </a:extLst>
          </p:cNvPr>
          <p:cNvSpPr>
            <a:spLocks noGrp="1"/>
          </p:cNvSpPr>
          <p:nvPr>
            <p:ph type="body" sz="quarter" idx="30" hasCustomPrompt="1"/>
          </p:nvPr>
        </p:nvSpPr>
        <p:spPr>
          <a:xfrm>
            <a:off x="6309808" y="368130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
        <p:nvSpPr>
          <p:cNvPr id="25" name="Text Placeholder 9">
            <a:extLst>
              <a:ext uri="{FF2B5EF4-FFF2-40B4-BE49-F238E27FC236}">
                <a16:creationId xmlns:a16="http://schemas.microsoft.com/office/drawing/2014/main" id="{C951218A-3C8F-7741-8B12-0A24C651F5E2}"/>
              </a:ext>
            </a:extLst>
          </p:cNvPr>
          <p:cNvSpPr>
            <a:spLocks noGrp="1"/>
          </p:cNvSpPr>
          <p:nvPr>
            <p:ph type="body" sz="quarter" idx="31" hasCustomPrompt="1"/>
          </p:nvPr>
        </p:nvSpPr>
        <p:spPr>
          <a:xfrm>
            <a:off x="9347648" y="368130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
        <p:nvSpPr>
          <p:cNvPr id="26" name="Text Placeholder 9">
            <a:extLst>
              <a:ext uri="{FF2B5EF4-FFF2-40B4-BE49-F238E27FC236}">
                <a16:creationId xmlns:a16="http://schemas.microsoft.com/office/drawing/2014/main" id="{4619809C-16C0-AA4C-9ECC-5B43C3609E11}"/>
              </a:ext>
            </a:extLst>
          </p:cNvPr>
          <p:cNvSpPr>
            <a:spLocks noGrp="1"/>
          </p:cNvSpPr>
          <p:nvPr>
            <p:ph type="body" sz="quarter" idx="32" hasCustomPrompt="1"/>
          </p:nvPr>
        </p:nvSpPr>
        <p:spPr>
          <a:xfrm>
            <a:off x="203648" y="3681306"/>
            <a:ext cx="2407472" cy="944303"/>
          </a:xfrm>
        </p:spPr>
        <p:txBody>
          <a:bodyPr>
            <a:noAutofit/>
          </a:bodyPr>
          <a:lstStyle>
            <a:lvl1pPr marL="0" indent="0">
              <a:lnSpc>
                <a:spcPts val="2420"/>
              </a:lnSpc>
              <a:buNone/>
              <a:defRPr sz="2000" b="1">
                <a:solidFill>
                  <a:schemeClr val="bg1"/>
                </a:solidFill>
              </a:defRPr>
            </a:lvl1pPr>
          </a:lstStyle>
          <a:p>
            <a:pPr lvl="0"/>
            <a:r>
              <a:rPr lang="en-US" dirty="0"/>
              <a:t>CLICK TO EDIT MASTER</a:t>
            </a:r>
          </a:p>
        </p:txBody>
      </p:sp>
    </p:spTree>
    <p:extLst>
      <p:ext uri="{BB962C8B-B14F-4D97-AF65-F5344CB8AC3E}">
        <p14:creationId xmlns:p14="http://schemas.microsoft.com/office/powerpoint/2010/main" val="165941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AEED-6C0F-664F-B448-B5C80FD0BFEF}"/>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4172D32-F447-6B46-A5E8-9F86ABA519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8303B-3F50-D14C-9593-EA665E20C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9D7284-3FED-A34B-ADC4-D9DB1C29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29350-1732-CC4E-AF07-EB8A231982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ECD6B-E0F0-2944-9A58-DB79836BAC1A}"/>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8" name="Footer Placeholder 7">
            <a:extLst>
              <a:ext uri="{FF2B5EF4-FFF2-40B4-BE49-F238E27FC236}">
                <a16:creationId xmlns:a16="http://schemas.microsoft.com/office/drawing/2014/main" id="{4A71B867-3F00-224E-BD6D-23B13C0C93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D696555-7BBF-7941-BB06-C206227BDFF9}"/>
              </a:ext>
            </a:extLst>
          </p:cNvPr>
          <p:cNvSpPr>
            <a:spLocks noGrp="1"/>
          </p:cNvSpPr>
          <p:nvPr>
            <p:ph type="sldNum" sz="quarter" idx="12"/>
          </p:nvPr>
        </p:nvSpPr>
        <p:spPr/>
        <p:txBody>
          <a:bodyPr/>
          <a:lstStyle/>
          <a:p>
            <a:fld id="{13D904CC-D41C-A645-8C4E-4BA7C310B73F}" type="slidenum">
              <a:rPr lang="en-US" smtClean="0"/>
              <a:t>‹#›</a:t>
            </a:fld>
            <a:endParaRPr lang="en-US"/>
          </a:p>
        </p:txBody>
      </p:sp>
    </p:spTree>
    <p:extLst>
      <p:ext uri="{BB962C8B-B14F-4D97-AF65-F5344CB8AC3E}">
        <p14:creationId xmlns:p14="http://schemas.microsoft.com/office/powerpoint/2010/main" val="1246049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AEED-6C0F-664F-B448-B5C80FD0BFEF}"/>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B878303B-3F50-D14C-9593-EA665E20C309}"/>
              </a:ext>
            </a:extLst>
          </p:cNvPr>
          <p:cNvSpPr>
            <a:spLocks noGrp="1"/>
          </p:cNvSpPr>
          <p:nvPr>
            <p:ph sz="half" idx="2"/>
          </p:nvPr>
        </p:nvSpPr>
        <p:spPr>
          <a:xfrm>
            <a:off x="839788" y="1946810"/>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9129350-1732-CC4E-AF07-EB8A2319826B}"/>
              </a:ext>
            </a:extLst>
          </p:cNvPr>
          <p:cNvSpPr>
            <a:spLocks noGrp="1"/>
          </p:cNvSpPr>
          <p:nvPr>
            <p:ph sz="quarter" idx="4"/>
          </p:nvPr>
        </p:nvSpPr>
        <p:spPr>
          <a:xfrm>
            <a:off x="6172200" y="1946810"/>
            <a:ext cx="5183188"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BAEECD6B-E0F0-2944-9A58-DB79836BAC1A}"/>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8" name="Footer Placeholder 7">
            <a:extLst>
              <a:ext uri="{FF2B5EF4-FFF2-40B4-BE49-F238E27FC236}">
                <a16:creationId xmlns:a16="http://schemas.microsoft.com/office/drawing/2014/main" id="{4A71B867-3F00-224E-BD6D-23B13C0C93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D696555-7BBF-7941-BB06-C206227BDFF9}"/>
              </a:ext>
            </a:extLst>
          </p:cNvPr>
          <p:cNvSpPr>
            <a:spLocks noGrp="1"/>
          </p:cNvSpPr>
          <p:nvPr>
            <p:ph type="sldNum" sz="quarter" idx="12"/>
          </p:nvPr>
        </p:nvSpPr>
        <p:spPr/>
        <p:txBody>
          <a:bodyPr/>
          <a:lstStyle/>
          <a:p>
            <a:fld id="{13D904CC-D41C-A645-8C4E-4BA7C310B73F}" type="slidenum">
              <a:rPr lang="en-US" smtClean="0"/>
              <a:t>‹#›</a:t>
            </a:fld>
            <a:endParaRPr lang="en-US"/>
          </a:p>
        </p:txBody>
      </p:sp>
    </p:spTree>
    <p:extLst>
      <p:ext uri="{BB962C8B-B14F-4D97-AF65-F5344CB8AC3E}">
        <p14:creationId xmlns:p14="http://schemas.microsoft.com/office/powerpoint/2010/main" val="2763578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A554-3C19-9F4F-BCCE-C4807CB833FE}"/>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86973D9A-64A1-DE48-9A81-75DD6E4CBA18}"/>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4" name="Footer Placeholder 3">
            <a:extLst>
              <a:ext uri="{FF2B5EF4-FFF2-40B4-BE49-F238E27FC236}">
                <a16:creationId xmlns:a16="http://schemas.microsoft.com/office/drawing/2014/main" id="{66AAA694-7650-BD4B-AA74-0EBC921F6E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C51F8B-0FAF-2A42-A910-C6870EE9D340}"/>
              </a:ext>
            </a:extLst>
          </p:cNvPr>
          <p:cNvSpPr>
            <a:spLocks noGrp="1"/>
          </p:cNvSpPr>
          <p:nvPr>
            <p:ph type="sldNum" sz="quarter" idx="12"/>
          </p:nvPr>
        </p:nvSpPr>
        <p:spPr/>
        <p:txBody>
          <a:bodyPr/>
          <a:lstStyle/>
          <a:p>
            <a:fld id="{13D904CC-D41C-A645-8C4E-4BA7C310B73F}" type="slidenum">
              <a:rPr lang="en-US" smtClean="0"/>
              <a:t>‹#›</a:t>
            </a:fld>
            <a:endParaRPr lang="en-US"/>
          </a:p>
        </p:txBody>
      </p:sp>
    </p:spTree>
    <p:extLst>
      <p:ext uri="{BB962C8B-B14F-4D97-AF65-F5344CB8AC3E}">
        <p14:creationId xmlns:p14="http://schemas.microsoft.com/office/powerpoint/2010/main" val="414150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52E9FED-3C0D-D347-A66D-DDC7116666C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a:p>
        </p:txBody>
      </p:sp>
    </p:spTree>
    <p:extLst>
      <p:ext uri="{BB962C8B-B14F-4D97-AF65-F5344CB8AC3E}">
        <p14:creationId xmlns:p14="http://schemas.microsoft.com/office/powerpoint/2010/main" val="1140528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8A23C-F712-8245-AEF8-E468FD171BAD}"/>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3" name="Footer Placeholder 2">
            <a:extLst>
              <a:ext uri="{FF2B5EF4-FFF2-40B4-BE49-F238E27FC236}">
                <a16:creationId xmlns:a16="http://schemas.microsoft.com/office/drawing/2014/main" id="{3295731C-0237-3B4C-978E-D471BD4B58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E4C59C9-A00D-1340-844A-1AFEEDF5955A}"/>
              </a:ext>
            </a:extLst>
          </p:cNvPr>
          <p:cNvSpPr>
            <a:spLocks noGrp="1"/>
          </p:cNvSpPr>
          <p:nvPr>
            <p:ph type="sldNum" sz="quarter" idx="12"/>
          </p:nvPr>
        </p:nvSpPr>
        <p:spPr/>
        <p:txBody>
          <a:bodyPr/>
          <a:lstStyle/>
          <a:p>
            <a:fld id="{13D904CC-D41C-A645-8C4E-4BA7C310B73F}" type="slidenum">
              <a:rPr lang="en-US" smtClean="0"/>
              <a:t>‹#›</a:t>
            </a:fld>
            <a:endParaRPr lang="en-US"/>
          </a:p>
        </p:txBody>
      </p:sp>
    </p:spTree>
    <p:extLst>
      <p:ext uri="{BB962C8B-B14F-4D97-AF65-F5344CB8AC3E}">
        <p14:creationId xmlns:p14="http://schemas.microsoft.com/office/powerpoint/2010/main" val="124744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81A5-502B-0340-B5E9-6BAF5FBC6A17}"/>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B71DF46A-7CAC-D347-A959-9466010C6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BB94B-9FE9-9341-A58E-2BC23BC2A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6FA80-35ED-784F-BCD7-C3EF1D1D0C5E}"/>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6" name="Footer Placeholder 5">
            <a:extLst>
              <a:ext uri="{FF2B5EF4-FFF2-40B4-BE49-F238E27FC236}">
                <a16:creationId xmlns:a16="http://schemas.microsoft.com/office/drawing/2014/main" id="{E4E5D428-EBBD-A845-A94F-E12223B79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7C2BF21-99B1-E24D-86AA-2EA6AF975E12}"/>
              </a:ext>
            </a:extLst>
          </p:cNvPr>
          <p:cNvSpPr>
            <a:spLocks noGrp="1"/>
          </p:cNvSpPr>
          <p:nvPr>
            <p:ph type="sldNum" sz="quarter" idx="12"/>
          </p:nvPr>
        </p:nvSpPr>
        <p:spPr/>
        <p:txBody>
          <a:bodyPr/>
          <a:lstStyle/>
          <a:p>
            <a:fld id="{13D904CC-D41C-A645-8C4E-4BA7C310B73F}" type="slidenum">
              <a:rPr lang="en-US" smtClean="0"/>
              <a:t>‹#›</a:t>
            </a:fld>
            <a:endParaRPr lang="en-US"/>
          </a:p>
        </p:txBody>
      </p:sp>
    </p:spTree>
    <p:extLst>
      <p:ext uri="{BB962C8B-B14F-4D97-AF65-F5344CB8AC3E}">
        <p14:creationId xmlns:p14="http://schemas.microsoft.com/office/powerpoint/2010/main" val="261457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9181-E829-D940-9468-26EE25FACA5E}"/>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A44C299-8BCD-0A4D-BCF8-9C59E693E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534F5EE-7A5A-5249-B76F-DAFBE8DAE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14280-981D-2B41-A258-D1DFED29FACB}"/>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6" name="Footer Placeholder 5">
            <a:extLst>
              <a:ext uri="{FF2B5EF4-FFF2-40B4-BE49-F238E27FC236}">
                <a16:creationId xmlns:a16="http://schemas.microsoft.com/office/drawing/2014/main" id="{CE5B87D2-0925-F940-A2B0-94B445F085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FFED06-5012-8F4D-9CB4-455048C7D3EB}"/>
              </a:ext>
            </a:extLst>
          </p:cNvPr>
          <p:cNvSpPr>
            <a:spLocks noGrp="1"/>
          </p:cNvSpPr>
          <p:nvPr>
            <p:ph type="sldNum" sz="quarter" idx="12"/>
          </p:nvPr>
        </p:nvSpPr>
        <p:spPr/>
        <p:txBody>
          <a:bodyPr/>
          <a:lstStyle/>
          <a:p>
            <a:fld id="{13D904CC-D41C-A645-8C4E-4BA7C310B73F}" type="slidenum">
              <a:rPr lang="en-US" smtClean="0"/>
              <a:t>‹#›</a:t>
            </a:fld>
            <a:endParaRPr lang="en-US"/>
          </a:p>
        </p:txBody>
      </p:sp>
    </p:spTree>
    <p:extLst>
      <p:ext uri="{BB962C8B-B14F-4D97-AF65-F5344CB8AC3E}">
        <p14:creationId xmlns:p14="http://schemas.microsoft.com/office/powerpoint/2010/main" val="58382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Gray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a:xfrm>
            <a:off x="604520" y="545910"/>
            <a:ext cx="10515600" cy="682815"/>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452E9FED-3C0D-D347-A66D-DDC7116666C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a:p>
        </p:txBody>
      </p:sp>
      <p:sp>
        <p:nvSpPr>
          <p:cNvPr id="8" name="Text Placeholder 7">
            <a:extLst>
              <a:ext uri="{FF2B5EF4-FFF2-40B4-BE49-F238E27FC236}">
                <a16:creationId xmlns:a16="http://schemas.microsoft.com/office/drawing/2014/main" id="{505FA1D8-17B6-844A-B991-BD6F530246F3}"/>
              </a:ext>
            </a:extLst>
          </p:cNvPr>
          <p:cNvSpPr>
            <a:spLocks noGrp="1"/>
          </p:cNvSpPr>
          <p:nvPr>
            <p:ph type="body" sz="quarter" idx="13"/>
          </p:nvPr>
        </p:nvSpPr>
        <p:spPr>
          <a:xfrm>
            <a:off x="604520" y="1228725"/>
            <a:ext cx="9812338" cy="596900"/>
          </a:xfrm>
        </p:spPr>
        <p:txBody>
          <a:bodyPr>
            <a:normAutofit/>
          </a:bodyPr>
          <a:lstStyle>
            <a:lvl1pPr marL="0" indent="0">
              <a:buNone/>
              <a:defRPr sz="2400" b="1">
                <a:solidFill>
                  <a:schemeClr val="bg2">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2264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Oval Accolad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DA36BC-A55E-3848-95DB-5EF44D1EB800}"/>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4" name="Footer Placeholder 3">
            <a:extLst>
              <a:ext uri="{FF2B5EF4-FFF2-40B4-BE49-F238E27FC236}">
                <a16:creationId xmlns:a16="http://schemas.microsoft.com/office/drawing/2014/main" id="{248408D6-9271-E94D-85D2-9AD4C1C86C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6DEF50-4AA9-F249-920D-8A301EE9B6FC}"/>
              </a:ext>
            </a:extLst>
          </p:cNvPr>
          <p:cNvSpPr>
            <a:spLocks noGrp="1"/>
          </p:cNvSpPr>
          <p:nvPr>
            <p:ph type="sldNum" sz="quarter" idx="12"/>
          </p:nvPr>
        </p:nvSpPr>
        <p:spPr/>
        <p:txBody>
          <a:bodyPr/>
          <a:lstStyle/>
          <a:p>
            <a:fld id="{13D904CC-D41C-A645-8C4E-4BA7C310B73F}" type="slidenum">
              <a:rPr lang="en-US" smtClean="0"/>
              <a:t>‹#›</a:t>
            </a:fld>
            <a:endParaRPr lang="en-US"/>
          </a:p>
        </p:txBody>
      </p:sp>
      <p:sp>
        <p:nvSpPr>
          <p:cNvPr id="2" name="Title 1">
            <a:extLst>
              <a:ext uri="{FF2B5EF4-FFF2-40B4-BE49-F238E27FC236}">
                <a16:creationId xmlns:a16="http://schemas.microsoft.com/office/drawing/2014/main" id="{65E8B2EE-F027-FC4A-A0D8-200879C169D7}"/>
              </a:ext>
            </a:extLst>
          </p:cNvPr>
          <p:cNvSpPr>
            <a:spLocks noGrp="1"/>
          </p:cNvSpPr>
          <p:nvPr>
            <p:ph type="title" hasCustomPrompt="1"/>
          </p:nvPr>
        </p:nvSpPr>
        <p:spPr>
          <a:xfrm>
            <a:off x="604520" y="2052536"/>
            <a:ext cx="3082263" cy="2752928"/>
          </a:xfrm>
        </p:spPr>
        <p:txBody>
          <a:bodyPr anchor="t">
            <a:noAutofit/>
          </a:bodyPr>
          <a:lstStyle>
            <a:lvl1pPr>
              <a:defRPr sz="4400"/>
            </a:lvl1pPr>
          </a:lstStyle>
          <a:p>
            <a:r>
              <a:rPr lang="en-US" dirty="0"/>
              <a:t>CLICK TO EDIT MASTER TITLE STYLE</a:t>
            </a:r>
          </a:p>
        </p:txBody>
      </p:sp>
      <p:sp>
        <p:nvSpPr>
          <p:cNvPr id="9" name="Text Placeholder 8">
            <a:extLst>
              <a:ext uri="{FF2B5EF4-FFF2-40B4-BE49-F238E27FC236}">
                <a16:creationId xmlns:a16="http://schemas.microsoft.com/office/drawing/2014/main" id="{D635E947-D212-DF48-91CC-509099C01EE4}"/>
              </a:ext>
            </a:extLst>
          </p:cNvPr>
          <p:cNvSpPr>
            <a:spLocks noGrp="1"/>
          </p:cNvSpPr>
          <p:nvPr>
            <p:ph type="body" sz="quarter" idx="13"/>
          </p:nvPr>
        </p:nvSpPr>
        <p:spPr>
          <a:xfrm>
            <a:off x="3881438" y="1663429"/>
            <a:ext cx="4591050" cy="4162695"/>
          </a:xfrm>
        </p:spPr>
        <p:txBody>
          <a:bodyPr/>
          <a:lstStyle>
            <a:lvl1pPr>
              <a:buClr>
                <a:schemeClr val="accent5"/>
              </a:buClr>
              <a:defRPr sz="2100"/>
            </a:lvl1pPr>
            <a:lvl2pPr>
              <a:buClr>
                <a:schemeClr val="accent5"/>
              </a:buClr>
              <a:defRPr sz="1800"/>
            </a:lvl2pPr>
            <a:lvl3pPr>
              <a:buClr>
                <a:schemeClr val="accent5"/>
              </a:buClr>
              <a:defRPr sz="1600"/>
            </a:lvl3pPr>
            <a:lvl4pPr>
              <a:buClr>
                <a:schemeClr val="accent5"/>
              </a:buClr>
              <a:defRPr sz="1600"/>
            </a:lvl4pPr>
            <a:lvl5pPr>
              <a:buClr>
                <a:schemeClr val="accent5"/>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reeform 12">
            <a:extLst>
              <a:ext uri="{FF2B5EF4-FFF2-40B4-BE49-F238E27FC236}">
                <a16:creationId xmlns:a16="http://schemas.microsoft.com/office/drawing/2014/main" id="{5E353ED9-1435-554F-B4FC-F3682CBEA1E5}"/>
              </a:ext>
            </a:extLst>
          </p:cNvPr>
          <p:cNvSpPr/>
          <p:nvPr userDrawn="1"/>
        </p:nvSpPr>
        <p:spPr>
          <a:xfrm>
            <a:off x="9280187" y="476654"/>
            <a:ext cx="3216613" cy="1738010"/>
          </a:xfrm>
          <a:custGeom>
            <a:avLst/>
            <a:gdLst>
              <a:gd name="connsiteX0" fmla="*/ 869005 w 3216613"/>
              <a:gd name="connsiteY0" fmla="*/ 0 h 1738010"/>
              <a:gd name="connsiteX1" fmla="*/ 891703 w 3216613"/>
              <a:gd name="connsiteY1" fmla="*/ 1146 h 1738010"/>
              <a:gd name="connsiteX2" fmla="*/ 891703 w 3216613"/>
              <a:gd name="connsiteY2" fmla="*/ 0 h 1738010"/>
              <a:gd name="connsiteX3" fmla="*/ 3216613 w 3216613"/>
              <a:gd name="connsiteY3" fmla="*/ 0 h 1738010"/>
              <a:gd name="connsiteX4" fmla="*/ 3216613 w 3216613"/>
              <a:gd name="connsiteY4" fmla="*/ 1738009 h 1738010"/>
              <a:gd name="connsiteX5" fmla="*/ 891703 w 3216613"/>
              <a:gd name="connsiteY5" fmla="*/ 1738009 h 1738010"/>
              <a:gd name="connsiteX6" fmla="*/ 891703 w 3216613"/>
              <a:gd name="connsiteY6" fmla="*/ 1736864 h 1738010"/>
              <a:gd name="connsiteX7" fmla="*/ 869005 w 3216613"/>
              <a:gd name="connsiteY7" fmla="*/ 1738010 h 1738010"/>
              <a:gd name="connsiteX8" fmla="*/ 0 w 3216613"/>
              <a:gd name="connsiteY8" fmla="*/ 869005 h 1738010"/>
              <a:gd name="connsiteX9" fmla="*/ 869005 w 3216613"/>
              <a:gd name="connsiteY9" fmla="*/ 0 h 173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613" h="1738010">
                <a:moveTo>
                  <a:pt x="869005" y="0"/>
                </a:moveTo>
                <a:lnTo>
                  <a:pt x="891703" y="1146"/>
                </a:lnTo>
                <a:lnTo>
                  <a:pt x="891703" y="0"/>
                </a:lnTo>
                <a:lnTo>
                  <a:pt x="3216613" y="0"/>
                </a:lnTo>
                <a:lnTo>
                  <a:pt x="3216613" y="1738009"/>
                </a:lnTo>
                <a:lnTo>
                  <a:pt x="891703" y="1738009"/>
                </a:lnTo>
                <a:lnTo>
                  <a:pt x="891703" y="1736864"/>
                </a:lnTo>
                <a:lnTo>
                  <a:pt x="869005" y="1738010"/>
                </a:lnTo>
                <a:cubicBezTo>
                  <a:pt x="389067" y="1738010"/>
                  <a:pt x="0" y="1348943"/>
                  <a:pt x="0" y="869005"/>
                </a:cubicBezTo>
                <a:cubicBezTo>
                  <a:pt x="0" y="389067"/>
                  <a:pt x="389067" y="0"/>
                  <a:pt x="86900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7736F2A-3B20-C141-82F6-D719B5BE6DDE}"/>
              </a:ext>
            </a:extLst>
          </p:cNvPr>
          <p:cNvSpPr/>
          <p:nvPr userDrawn="1"/>
        </p:nvSpPr>
        <p:spPr>
          <a:xfrm>
            <a:off x="9280187" y="2305454"/>
            <a:ext cx="3216613" cy="1738010"/>
          </a:xfrm>
          <a:custGeom>
            <a:avLst/>
            <a:gdLst>
              <a:gd name="connsiteX0" fmla="*/ 869005 w 3216613"/>
              <a:gd name="connsiteY0" fmla="*/ 0 h 1738010"/>
              <a:gd name="connsiteX1" fmla="*/ 891703 w 3216613"/>
              <a:gd name="connsiteY1" fmla="*/ 1146 h 1738010"/>
              <a:gd name="connsiteX2" fmla="*/ 891703 w 3216613"/>
              <a:gd name="connsiteY2" fmla="*/ 0 h 1738010"/>
              <a:gd name="connsiteX3" fmla="*/ 3216613 w 3216613"/>
              <a:gd name="connsiteY3" fmla="*/ 0 h 1738010"/>
              <a:gd name="connsiteX4" fmla="*/ 3216613 w 3216613"/>
              <a:gd name="connsiteY4" fmla="*/ 1738009 h 1738010"/>
              <a:gd name="connsiteX5" fmla="*/ 891703 w 3216613"/>
              <a:gd name="connsiteY5" fmla="*/ 1738009 h 1738010"/>
              <a:gd name="connsiteX6" fmla="*/ 891703 w 3216613"/>
              <a:gd name="connsiteY6" fmla="*/ 1736864 h 1738010"/>
              <a:gd name="connsiteX7" fmla="*/ 869005 w 3216613"/>
              <a:gd name="connsiteY7" fmla="*/ 1738010 h 1738010"/>
              <a:gd name="connsiteX8" fmla="*/ 0 w 3216613"/>
              <a:gd name="connsiteY8" fmla="*/ 869005 h 1738010"/>
              <a:gd name="connsiteX9" fmla="*/ 869005 w 3216613"/>
              <a:gd name="connsiteY9" fmla="*/ 0 h 173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613" h="1738010">
                <a:moveTo>
                  <a:pt x="869005" y="0"/>
                </a:moveTo>
                <a:lnTo>
                  <a:pt x="891703" y="1146"/>
                </a:lnTo>
                <a:lnTo>
                  <a:pt x="891703" y="0"/>
                </a:lnTo>
                <a:lnTo>
                  <a:pt x="3216613" y="0"/>
                </a:lnTo>
                <a:lnTo>
                  <a:pt x="3216613" y="1738009"/>
                </a:lnTo>
                <a:lnTo>
                  <a:pt x="891703" y="1738009"/>
                </a:lnTo>
                <a:lnTo>
                  <a:pt x="891703" y="1736864"/>
                </a:lnTo>
                <a:lnTo>
                  <a:pt x="869005" y="1738010"/>
                </a:lnTo>
                <a:cubicBezTo>
                  <a:pt x="389067" y="1738010"/>
                  <a:pt x="0" y="1348943"/>
                  <a:pt x="0" y="869005"/>
                </a:cubicBezTo>
                <a:cubicBezTo>
                  <a:pt x="0" y="389067"/>
                  <a:pt x="389067" y="0"/>
                  <a:pt x="86900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C739E54-0B9E-AA47-93DD-14911785DD8B}"/>
              </a:ext>
            </a:extLst>
          </p:cNvPr>
          <p:cNvSpPr/>
          <p:nvPr userDrawn="1"/>
        </p:nvSpPr>
        <p:spPr>
          <a:xfrm>
            <a:off x="9280187" y="4145060"/>
            <a:ext cx="3216613" cy="1738010"/>
          </a:xfrm>
          <a:custGeom>
            <a:avLst/>
            <a:gdLst>
              <a:gd name="connsiteX0" fmla="*/ 869005 w 3216613"/>
              <a:gd name="connsiteY0" fmla="*/ 0 h 1738010"/>
              <a:gd name="connsiteX1" fmla="*/ 891703 w 3216613"/>
              <a:gd name="connsiteY1" fmla="*/ 1146 h 1738010"/>
              <a:gd name="connsiteX2" fmla="*/ 891703 w 3216613"/>
              <a:gd name="connsiteY2" fmla="*/ 0 h 1738010"/>
              <a:gd name="connsiteX3" fmla="*/ 3216613 w 3216613"/>
              <a:gd name="connsiteY3" fmla="*/ 0 h 1738010"/>
              <a:gd name="connsiteX4" fmla="*/ 3216613 w 3216613"/>
              <a:gd name="connsiteY4" fmla="*/ 1738009 h 1738010"/>
              <a:gd name="connsiteX5" fmla="*/ 891703 w 3216613"/>
              <a:gd name="connsiteY5" fmla="*/ 1738009 h 1738010"/>
              <a:gd name="connsiteX6" fmla="*/ 891703 w 3216613"/>
              <a:gd name="connsiteY6" fmla="*/ 1736864 h 1738010"/>
              <a:gd name="connsiteX7" fmla="*/ 869005 w 3216613"/>
              <a:gd name="connsiteY7" fmla="*/ 1738010 h 1738010"/>
              <a:gd name="connsiteX8" fmla="*/ 0 w 3216613"/>
              <a:gd name="connsiteY8" fmla="*/ 869005 h 1738010"/>
              <a:gd name="connsiteX9" fmla="*/ 869005 w 3216613"/>
              <a:gd name="connsiteY9" fmla="*/ 0 h 173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613" h="1738010">
                <a:moveTo>
                  <a:pt x="869005" y="0"/>
                </a:moveTo>
                <a:lnTo>
                  <a:pt x="891703" y="1146"/>
                </a:lnTo>
                <a:lnTo>
                  <a:pt x="891703" y="0"/>
                </a:lnTo>
                <a:lnTo>
                  <a:pt x="3216613" y="0"/>
                </a:lnTo>
                <a:lnTo>
                  <a:pt x="3216613" y="1738009"/>
                </a:lnTo>
                <a:lnTo>
                  <a:pt x="891703" y="1738009"/>
                </a:lnTo>
                <a:lnTo>
                  <a:pt x="891703" y="1736864"/>
                </a:lnTo>
                <a:lnTo>
                  <a:pt x="869005" y="1738010"/>
                </a:lnTo>
                <a:cubicBezTo>
                  <a:pt x="389067" y="1738010"/>
                  <a:pt x="0" y="1348943"/>
                  <a:pt x="0" y="869005"/>
                </a:cubicBezTo>
                <a:cubicBezTo>
                  <a:pt x="0" y="389067"/>
                  <a:pt x="389067" y="0"/>
                  <a:pt x="86900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3">
            <a:extLst>
              <a:ext uri="{FF2B5EF4-FFF2-40B4-BE49-F238E27FC236}">
                <a16:creationId xmlns:a16="http://schemas.microsoft.com/office/drawing/2014/main" id="{BEE23C2A-5BDE-3946-BC80-2E5CE670EDCF}"/>
              </a:ext>
            </a:extLst>
          </p:cNvPr>
          <p:cNvSpPr>
            <a:spLocks noGrp="1"/>
          </p:cNvSpPr>
          <p:nvPr>
            <p:ph type="body" sz="quarter" idx="14"/>
          </p:nvPr>
        </p:nvSpPr>
        <p:spPr>
          <a:xfrm>
            <a:off x="9603243" y="4896688"/>
            <a:ext cx="1285250" cy="762000"/>
          </a:xfrm>
        </p:spPr>
        <p:txBody>
          <a:bodyPr>
            <a:noAutofit/>
          </a:bodyPr>
          <a:lstStyle>
            <a:lvl1pPr marL="0" indent="0" algn="ctr">
              <a:buNone/>
              <a:defRPr sz="1800" b="1">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7" name="Text Placeholder 13">
            <a:extLst>
              <a:ext uri="{FF2B5EF4-FFF2-40B4-BE49-F238E27FC236}">
                <a16:creationId xmlns:a16="http://schemas.microsoft.com/office/drawing/2014/main" id="{EB7BA5D5-17FD-AE49-976F-AB3D8F879C94}"/>
              </a:ext>
            </a:extLst>
          </p:cNvPr>
          <p:cNvSpPr>
            <a:spLocks noGrp="1"/>
          </p:cNvSpPr>
          <p:nvPr>
            <p:ph type="body" sz="quarter" idx="15" hasCustomPrompt="1"/>
          </p:nvPr>
        </p:nvSpPr>
        <p:spPr>
          <a:xfrm>
            <a:off x="9603243" y="4307732"/>
            <a:ext cx="1285250" cy="762000"/>
          </a:xfrm>
        </p:spPr>
        <p:txBody>
          <a:bodyPr>
            <a:noAutofit/>
          </a:bodyPr>
          <a:lstStyle>
            <a:lvl1pPr marL="0" indent="0" algn="ctr">
              <a:buNone/>
              <a:defRPr sz="5000" b="1">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a:t>
            </a:r>
          </a:p>
        </p:txBody>
      </p:sp>
      <p:sp>
        <p:nvSpPr>
          <p:cNvPr id="18" name="Text Placeholder 13">
            <a:extLst>
              <a:ext uri="{FF2B5EF4-FFF2-40B4-BE49-F238E27FC236}">
                <a16:creationId xmlns:a16="http://schemas.microsoft.com/office/drawing/2014/main" id="{A29EA56B-7974-774B-A7FC-785AF72DEC2F}"/>
              </a:ext>
            </a:extLst>
          </p:cNvPr>
          <p:cNvSpPr>
            <a:spLocks noGrp="1"/>
          </p:cNvSpPr>
          <p:nvPr>
            <p:ph type="body" sz="quarter" idx="16"/>
          </p:nvPr>
        </p:nvSpPr>
        <p:spPr>
          <a:xfrm>
            <a:off x="9603243" y="3077942"/>
            <a:ext cx="1285250" cy="762000"/>
          </a:xfrm>
        </p:spPr>
        <p:txBody>
          <a:bodyPr>
            <a:noAutofit/>
          </a:bodyPr>
          <a:lstStyle>
            <a:lvl1pPr marL="0" indent="0" algn="ctr">
              <a:buNone/>
              <a:defRPr sz="18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9" name="Text Placeholder 13">
            <a:extLst>
              <a:ext uri="{FF2B5EF4-FFF2-40B4-BE49-F238E27FC236}">
                <a16:creationId xmlns:a16="http://schemas.microsoft.com/office/drawing/2014/main" id="{DAD3ACEE-7DE3-E74E-AB6D-BA1C58711C6A}"/>
              </a:ext>
            </a:extLst>
          </p:cNvPr>
          <p:cNvSpPr>
            <a:spLocks noGrp="1"/>
          </p:cNvSpPr>
          <p:nvPr>
            <p:ph type="body" sz="quarter" idx="17" hasCustomPrompt="1"/>
          </p:nvPr>
        </p:nvSpPr>
        <p:spPr>
          <a:xfrm>
            <a:off x="9603243" y="2488986"/>
            <a:ext cx="1285250" cy="762000"/>
          </a:xfrm>
        </p:spPr>
        <p:txBody>
          <a:bodyPr>
            <a:noAutofit/>
          </a:bodyPr>
          <a:lstStyle>
            <a:lvl1pPr marL="0" indent="0" algn="ctr">
              <a:buNone/>
              <a:defRPr sz="5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a:t>
            </a:r>
          </a:p>
        </p:txBody>
      </p:sp>
      <p:sp>
        <p:nvSpPr>
          <p:cNvPr id="20" name="Text Placeholder 13">
            <a:extLst>
              <a:ext uri="{FF2B5EF4-FFF2-40B4-BE49-F238E27FC236}">
                <a16:creationId xmlns:a16="http://schemas.microsoft.com/office/drawing/2014/main" id="{43968FC8-86FC-334D-BC3D-3B52B3A3264A}"/>
              </a:ext>
            </a:extLst>
          </p:cNvPr>
          <p:cNvSpPr>
            <a:spLocks noGrp="1"/>
          </p:cNvSpPr>
          <p:nvPr>
            <p:ph type="body" sz="quarter" idx="18"/>
          </p:nvPr>
        </p:nvSpPr>
        <p:spPr>
          <a:xfrm>
            <a:off x="9603243" y="1249248"/>
            <a:ext cx="1285250" cy="762000"/>
          </a:xfrm>
        </p:spPr>
        <p:txBody>
          <a:bodyPr>
            <a:noAutofit/>
          </a:bodyPr>
          <a:lstStyle>
            <a:lvl1pPr marL="0" indent="0" algn="ctr">
              <a:buNone/>
              <a:defRPr sz="18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21" name="Text Placeholder 13">
            <a:extLst>
              <a:ext uri="{FF2B5EF4-FFF2-40B4-BE49-F238E27FC236}">
                <a16:creationId xmlns:a16="http://schemas.microsoft.com/office/drawing/2014/main" id="{E73FEEFC-505E-A04A-BD21-8BDF2030B1F7}"/>
              </a:ext>
            </a:extLst>
          </p:cNvPr>
          <p:cNvSpPr>
            <a:spLocks noGrp="1"/>
          </p:cNvSpPr>
          <p:nvPr>
            <p:ph type="body" sz="quarter" idx="19" hasCustomPrompt="1"/>
          </p:nvPr>
        </p:nvSpPr>
        <p:spPr>
          <a:xfrm>
            <a:off x="9603243" y="660292"/>
            <a:ext cx="1285250" cy="762000"/>
          </a:xfrm>
        </p:spPr>
        <p:txBody>
          <a:bodyPr>
            <a:noAutofit/>
          </a:bodyPr>
          <a:lstStyle>
            <a:lvl1pPr marL="0" indent="0" algn="ctr">
              <a:buNone/>
              <a:defRPr sz="5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a:t>
            </a:r>
          </a:p>
        </p:txBody>
      </p:sp>
    </p:spTree>
    <p:extLst>
      <p:ext uri="{BB962C8B-B14F-4D97-AF65-F5344CB8AC3E}">
        <p14:creationId xmlns:p14="http://schemas.microsoft.com/office/powerpoint/2010/main" val="414221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Circles Accolade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C937D326-B341-944B-A144-894ECD4DB956}"/>
              </a:ext>
            </a:extLst>
          </p:cNvPr>
          <p:cNvSpPr/>
          <p:nvPr userDrawn="1"/>
        </p:nvSpPr>
        <p:spPr>
          <a:xfrm>
            <a:off x="9280187" y="2316260"/>
            <a:ext cx="1738010" cy="173801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E36D902-156C-DD45-9D1F-80116268C980}"/>
              </a:ext>
            </a:extLst>
          </p:cNvPr>
          <p:cNvSpPr/>
          <p:nvPr userDrawn="1"/>
        </p:nvSpPr>
        <p:spPr>
          <a:xfrm>
            <a:off x="9280187" y="4155220"/>
            <a:ext cx="1738010" cy="1738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2D63FB6-EE9B-7049-9415-FD1AD0E5C9D3}"/>
              </a:ext>
            </a:extLst>
          </p:cNvPr>
          <p:cNvSpPr/>
          <p:nvPr userDrawn="1"/>
        </p:nvSpPr>
        <p:spPr>
          <a:xfrm>
            <a:off x="9280187" y="476654"/>
            <a:ext cx="1738010" cy="17380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DA36BC-A55E-3848-95DB-5EF44D1EB800}"/>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4" name="Footer Placeholder 3">
            <a:extLst>
              <a:ext uri="{FF2B5EF4-FFF2-40B4-BE49-F238E27FC236}">
                <a16:creationId xmlns:a16="http://schemas.microsoft.com/office/drawing/2014/main" id="{248408D6-9271-E94D-85D2-9AD4C1C86C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6DEF50-4AA9-F249-920D-8A301EE9B6FC}"/>
              </a:ext>
            </a:extLst>
          </p:cNvPr>
          <p:cNvSpPr>
            <a:spLocks noGrp="1"/>
          </p:cNvSpPr>
          <p:nvPr>
            <p:ph type="sldNum" sz="quarter" idx="12"/>
          </p:nvPr>
        </p:nvSpPr>
        <p:spPr/>
        <p:txBody>
          <a:bodyPr/>
          <a:lstStyle/>
          <a:p>
            <a:fld id="{13D904CC-D41C-A645-8C4E-4BA7C310B73F}" type="slidenum">
              <a:rPr lang="en-US" smtClean="0"/>
              <a:t>‹#›</a:t>
            </a:fld>
            <a:endParaRPr lang="en-US"/>
          </a:p>
        </p:txBody>
      </p:sp>
      <p:sp>
        <p:nvSpPr>
          <p:cNvPr id="2" name="Title 1">
            <a:extLst>
              <a:ext uri="{FF2B5EF4-FFF2-40B4-BE49-F238E27FC236}">
                <a16:creationId xmlns:a16="http://schemas.microsoft.com/office/drawing/2014/main" id="{65E8B2EE-F027-FC4A-A0D8-200879C169D7}"/>
              </a:ext>
            </a:extLst>
          </p:cNvPr>
          <p:cNvSpPr>
            <a:spLocks noGrp="1"/>
          </p:cNvSpPr>
          <p:nvPr>
            <p:ph type="title" hasCustomPrompt="1"/>
          </p:nvPr>
        </p:nvSpPr>
        <p:spPr>
          <a:xfrm>
            <a:off x="604520" y="2052536"/>
            <a:ext cx="3082263" cy="2752928"/>
          </a:xfrm>
        </p:spPr>
        <p:txBody>
          <a:bodyPr anchor="t">
            <a:noAutofit/>
          </a:bodyPr>
          <a:lstStyle>
            <a:lvl1pPr>
              <a:defRPr sz="4400"/>
            </a:lvl1pPr>
          </a:lstStyle>
          <a:p>
            <a:r>
              <a:rPr lang="en-US" dirty="0"/>
              <a:t>CLICK TO EDIT MASTER TITLE STYLE</a:t>
            </a:r>
          </a:p>
        </p:txBody>
      </p:sp>
      <p:sp>
        <p:nvSpPr>
          <p:cNvPr id="9" name="Text Placeholder 8">
            <a:extLst>
              <a:ext uri="{FF2B5EF4-FFF2-40B4-BE49-F238E27FC236}">
                <a16:creationId xmlns:a16="http://schemas.microsoft.com/office/drawing/2014/main" id="{D635E947-D212-DF48-91CC-509099C01EE4}"/>
              </a:ext>
            </a:extLst>
          </p:cNvPr>
          <p:cNvSpPr>
            <a:spLocks noGrp="1"/>
          </p:cNvSpPr>
          <p:nvPr>
            <p:ph type="body" sz="quarter" idx="13"/>
          </p:nvPr>
        </p:nvSpPr>
        <p:spPr>
          <a:xfrm>
            <a:off x="3881438" y="1663429"/>
            <a:ext cx="4591050" cy="4162695"/>
          </a:xfrm>
        </p:spPr>
        <p:txBody>
          <a:bodyPr/>
          <a:lstStyle>
            <a:lvl1pPr>
              <a:buClr>
                <a:schemeClr val="accent5"/>
              </a:buClr>
              <a:defRPr sz="2100"/>
            </a:lvl1pPr>
            <a:lvl2pPr>
              <a:buClr>
                <a:schemeClr val="accent5"/>
              </a:buClr>
              <a:defRPr sz="1800"/>
            </a:lvl2pPr>
            <a:lvl3pPr>
              <a:buClr>
                <a:schemeClr val="accent5"/>
              </a:buClr>
              <a:defRPr sz="1600"/>
            </a:lvl3pPr>
            <a:lvl4pPr>
              <a:buClr>
                <a:schemeClr val="accent5"/>
              </a:buClr>
              <a:defRPr sz="1600"/>
            </a:lvl4pPr>
            <a:lvl5pPr>
              <a:buClr>
                <a:schemeClr val="accent5"/>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a:extLst>
              <a:ext uri="{FF2B5EF4-FFF2-40B4-BE49-F238E27FC236}">
                <a16:creationId xmlns:a16="http://schemas.microsoft.com/office/drawing/2014/main" id="{BEE23C2A-5BDE-3946-BC80-2E5CE670EDCF}"/>
              </a:ext>
            </a:extLst>
          </p:cNvPr>
          <p:cNvSpPr>
            <a:spLocks noGrp="1"/>
          </p:cNvSpPr>
          <p:nvPr>
            <p:ph type="body" sz="quarter" idx="14"/>
          </p:nvPr>
        </p:nvSpPr>
        <p:spPr>
          <a:xfrm>
            <a:off x="9506567" y="4896688"/>
            <a:ext cx="1285250" cy="762000"/>
          </a:xfrm>
        </p:spPr>
        <p:txBody>
          <a:bodyPr>
            <a:noAutofit/>
          </a:bodyPr>
          <a:lstStyle>
            <a:lvl1pPr marL="0" indent="0" algn="ctr">
              <a:buNone/>
              <a:defRPr sz="1800" b="1">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7" name="Text Placeholder 13">
            <a:extLst>
              <a:ext uri="{FF2B5EF4-FFF2-40B4-BE49-F238E27FC236}">
                <a16:creationId xmlns:a16="http://schemas.microsoft.com/office/drawing/2014/main" id="{EB7BA5D5-17FD-AE49-976F-AB3D8F879C94}"/>
              </a:ext>
            </a:extLst>
          </p:cNvPr>
          <p:cNvSpPr>
            <a:spLocks noGrp="1"/>
          </p:cNvSpPr>
          <p:nvPr>
            <p:ph type="body" sz="quarter" idx="15" hasCustomPrompt="1"/>
          </p:nvPr>
        </p:nvSpPr>
        <p:spPr>
          <a:xfrm>
            <a:off x="9506567" y="4307732"/>
            <a:ext cx="1285250" cy="762000"/>
          </a:xfrm>
        </p:spPr>
        <p:txBody>
          <a:bodyPr>
            <a:noAutofit/>
          </a:bodyPr>
          <a:lstStyle>
            <a:lvl1pPr marL="0" indent="0" algn="ctr">
              <a:buNone/>
              <a:defRPr sz="5000" b="1">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a:t>
            </a:r>
          </a:p>
        </p:txBody>
      </p:sp>
      <p:sp>
        <p:nvSpPr>
          <p:cNvPr id="18" name="Text Placeholder 13">
            <a:extLst>
              <a:ext uri="{FF2B5EF4-FFF2-40B4-BE49-F238E27FC236}">
                <a16:creationId xmlns:a16="http://schemas.microsoft.com/office/drawing/2014/main" id="{A29EA56B-7974-774B-A7FC-785AF72DEC2F}"/>
              </a:ext>
            </a:extLst>
          </p:cNvPr>
          <p:cNvSpPr>
            <a:spLocks noGrp="1"/>
          </p:cNvSpPr>
          <p:nvPr>
            <p:ph type="body" sz="quarter" idx="16"/>
          </p:nvPr>
        </p:nvSpPr>
        <p:spPr>
          <a:xfrm>
            <a:off x="9506567" y="3077942"/>
            <a:ext cx="1285250" cy="762000"/>
          </a:xfrm>
        </p:spPr>
        <p:txBody>
          <a:bodyPr>
            <a:noAutofit/>
          </a:bodyPr>
          <a:lstStyle>
            <a:lvl1pPr marL="0" indent="0" algn="ctr">
              <a:buNone/>
              <a:defRPr sz="18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9" name="Text Placeholder 13">
            <a:extLst>
              <a:ext uri="{FF2B5EF4-FFF2-40B4-BE49-F238E27FC236}">
                <a16:creationId xmlns:a16="http://schemas.microsoft.com/office/drawing/2014/main" id="{DAD3ACEE-7DE3-E74E-AB6D-BA1C58711C6A}"/>
              </a:ext>
            </a:extLst>
          </p:cNvPr>
          <p:cNvSpPr>
            <a:spLocks noGrp="1"/>
          </p:cNvSpPr>
          <p:nvPr>
            <p:ph type="body" sz="quarter" idx="17" hasCustomPrompt="1"/>
          </p:nvPr>
        </p:nvSpPr>
        <p:spPr>
          <a:xfrm>
            <a:off x="9506567" y="2488986"/>
            <a:ext cx="1285250" cy="762000"/>
          </a:xfrm>
        </p:spPr>
        <p:txBody>
          <a:bodyPr>
            <a:noAutofit/>
          </a:bodyPr>
          <a:lstStyle>
            <a:lvl1pPr marL="0" indent="0" algn="ctr">
              <a:buNone/>
              <a:defRPr sz="5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a:t>
            </a:r>
          </a:p>
        </p:txBody>
      </p:sp>
      <p:sp>
        <p:nvSpPr>
          <p:cNvPr id="20" name="Text Placeholder 13">
            <a:extLst>
              <a:ext uri="{FF2B5EF4-FFF2-40B4-BE49-F238E27FC236}">
                <a16:creationId xmlns:a16="http://schemas.microsoft.com/office/drawing/2014/main" id="{43968FC8-86FC-334D-BC3D-3B52B3A3264A}"/>
              </a:ext>
            </a:extLst>
          </p:cNvPr>
          <p:cNvSpPr>
            <a:spLocks noGrp="1"/>
          </p:cNvSpPr>
          <p:nvPr>
            <p:ph type="body" sz="quarter" idx="18"/>
          </p:nvPr>
        </p:nvSpPr>
        <p:spPr>
          <a:xfrm>
            <a:off x="9506567" y="1249248"/>
            <a:ext cx="1285250" cy="762000"/>
          </a:xfrm>
        </p:spPr>
        <p:txBody>
          <a:bodyPr>
            <a:noAutofit/>
          </a:bodyPr>
          <a:lstStyle>
            <a:lvl1pPr marL="0" indent="0" algn="ctr">
              <a:buNone/>
              <a:defRPr sz="18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21" name="Text Placeholder 13">
            <a:extLst>
              <a:ext uri="{FF2B5EF4-FFF2-40B4-BE49-F238E27FC236}">
                <a16:creationId xmlns:a16="http://schemas.microsoft.com/office/drawing/2014/main" id="{E73FEEFC-505E-A04A-BD21-8BDF2030B1F7}"/>
              </a:ext>
            </a:extLst>
          </p:cNvPr>
          <p:cNvSpPr>
            <a:spLocks noGrp="1"/>
          </p:cNvSpPr>
          <p:nvPr>
            <p:ph type="body" sz="quarter" idx="19" hasCustomPrompt="1"/>
          </p:nvPr>
        </p:nvSpPr>
        <p:spPr>
          <a:xfrm>
            <a:off x="9506567" y="660292"/>
            <a:ext cx="1285250" cy="762000"/>
          </a:xfrm>
        </p:spPr>
        <p:txBody>
          <a:bodyPr>
            <a:noAutofit/>
          </a:bodyPr>
          <a:lstStyle>
            <a:lvl1pPr marL="0" indent="0" algn="ctr">
              <a:buNone/>
              <a:defRPr sz="50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a:t>
            </a:r>
          </a:p>
        </p:txBody>
      </p:sp>
    </p:spTree>
    <p:extLst>
      <p:ext uri="{BB962C8B-B14F-4D97-AF65-F5344CB8AC3E}">
        <p14:creationId xmlns:p14="http://schemas.microsoft.com/office/powerpoint/2010/main" val="163441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olades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a:p>
        </p:txBody>
      </p:sp>
      <p:sp>
        <p:nvSpPr>
          <p:cNvPr id="10" name="Text Placeholder 9">
            <a:extLst>
              <a:ext uri="{FF2B5EF4-FFF2-40B4-BE49-F238E27FC236}">
                <a16:creationId xmlns:a16="http://schemas.microsoft.com/office/drawing/2014/main" id="{44DD6EE7-6CE9-5D46-BB3D-A1E1C77173C0}"/>
              </a:ext>
            </a:extLst>
          </p:cNvPr>
          <p:cNvSpPr>
            <a:spLocks noGrp="1"/>
          </p:cNvSpPr>
          <p:nvPr>
            <p:ph type="body" sz="quarter" idx="13" hasCustomPrompt="1"/>
          </p:nvPr>
        </p:nvSpPr>
        <p:spPr>
          <a:xfrm>
            <a:off x="681039" y="1838325"/>
            <a:ext cx="2915602" cy="1015362"/>
          </a:xfrm>
        </p:spPr>
        <p:txBody>
          <a:bodyPr>
            <a:noAutofit/>
          </a:bodyPr>
          <a:lstStyle>
            <a:lvl1pPr marL="0" indent="0">
              <a:lnSpc>
                <a:spcPts val="3220"/>
              </a:lnSpc>
              <a:buNone/>
              <a:defRPr sz="3600" b="1">
                <a:solidFill>
                  <a:schemeClr val="accent5"/>
                </a:solidFill>
              </a:defRPr>
            </a:lvl1pPr>
          </a:lstStyle>
          <a:p>
            <a:pPr lvl="0"/>
            <a:r>
              <a:rPr lang="en-US" dirty="0"/>
              <a:t>CLICK TO EDIT MASTER TEXT</a:t>
            </a:r>
          </a:p>
        </p:txBody>
      </p:sp>
      <p:cxnSp>
        <p:nvCxnSpPr>
          <p:cNvPr id="17" name="Straight Connector 16">
            <a:extLst>
              <a:ext uri="{FF2B5EF4-FFF2-40B4-BE49-F238E27FC236}">
                <a16:creationId xmlns:a16="http://schemas.microsoft.com/office/drawing/2014/main" id="{EEE1D1AD-343B-7643-99BD-62B67483DCC2}"/>
              </a:ext>
            </a:extLst>
          </p:cNvPr>
          <p:cNvCxnSpPr/>
          <p:nvPr userDrawn="1"/>
        </p:nvCxnSpPr>
        <p:spPr>
          <a:xfrm>
            <a:off x="681039" y="3810000"/>
            <a:ext cx="978376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9">
            <a:extLst>
              <a:ext uri="{FF2B5EF4-FFF2-40B4-BE49-F238E27FC236}">
                <a16:creationId xmlns:a16="http://schemas.microsoft.com/office/drawing/2014/main" id="{D7016938-F7CF-A649-AECF-08FB52E4CD5E}"/>
              </a:ext>
            </a:extLst>
          </p:cNvPr>
          <p:cNvSpPr>
            <a:spLocks noGrp="1"/>
          </p:cNvSpPr>
          <p:nvPr>
            <p:ph type="body" sz="quarter" idx="14" hasCustomPrompt="1"/>
          </p:nvPr>
        </p:nvSpPr>
        <p:spPr>
          <a:xfrm>
            <a:off x="681039" y="2857657"/>
            <a:ext cx="2915602" cy="326550"/>
          </a:xfrm>
        </p:spPr>
        <p:txBody>
          <a:bodyPr>
            <a:noAutofit/>
          </a:bodyPr>
          <a:lstStyle>
            <a:lvl1pPr marL="0" indent="0">
              <a:lnSpc>
                <a:spcPts val="2420"/>
              </a:lnSpc>
              <a:buNone/>
              <a:defRPr sz="2400" b="0">
                <a:solidFill>
                  <a:schemeClr val="bg2">
                    <a:lumMod val="50000"/>
                  </a:schemeClr>
                </a:solidFill>
              </a:defRPr>
            </a:lvl1pPr>
          </a:lstStyle>
          <a:p>
            <a:pPr lvl="0"/>
            <a:r>
              <a:rPr lang="en-US" dirty="0"/>
              <a:t>Click to edit master</a:t>
            </a:r>
          </a:p>
        </p:txBody>
      </p:sp>
      <p:sp>
        <p:nvSpPr>
          <p:cNvPr id="21" name="Text Placeholder 9">
            <a:extLst>
              <a:ext uri="{FF2B5EF4-FFF2-40B4-BE49-F238E27FC236}">
                <a16:creationId xmlns:a16="http://schemas.microsoft.com/office/drawing/2014/main" id="{F5AB7F5F-E8E2-F248-8CE6-E74AD690F3D1}"/>
              </a:ext>
            </a:extLst>
          </p:cNvPr>
          <p:cNvSpPr>
            <a:spLocks noGrp="1"/>
          </p:cNvSpPr>
          <p:nvPr>
            <p:ph type="body" sz="quarter" idx="15" hasCustomPrompt="1"/>
          </p:nvPr>
        </p:nvSpPr>
        <p:spPr>
          <a:xfrm>
            <a:off x="691200" y="3168568"/>
            <a:ext cx="2915602" cy="326550"/>
          </a:xfrm>
        </p:spPr>
        <p:txBody>
          <a:bodyPr>
            <a:noAutofit/>
          </a:bodyPr>
          <a:lstStyle>
            <a:lvl1pPr marL="0" indent="0">
              <a:lnSpc>
                <a:spcPts val="2420"/>
              </a:lnSpc>
              <a:buNone/>
              <a:defRPr sz="1600" b="1" i="1">
                <a:solidFill>
                  <a:schemeClr val="accent5"/>
                </a:solidFill>
              </a:defRPr>
            </a:lvl1pPr>
          </a:lstStyle>
          <a:p>
            <a:pPr lvl="0"/>
            <a:r>
              <a:rPr lang="en-US" dirty="0"/>
              <a:t>Click to edit master</a:t>
            </a:r>
          </a:p>
        </p:txBody>
      </p:sp>
      <p:sp>
        <p:nvSpPr>
          <p:cNvPr id="22" name="Text Placeholder 9">
            <a:extLst>
              <a:ext uri="{FF2B5EF4-FFF2-40B4-BE49-F238E27FC236}">
                <a16:creationId xmlns:a16="http://schemas.microsoft.com/office/drawing/2014/main" id="{CA821B14-A363-9F49-8BB1-2DB3CF3A6D5C}"/>
              </a:ext>
            </a:extLst>
          </p:cNvPr>
          <p:cNvSpPr>
            <a:spLocks noGrp="1"/>
          </p:cNvSpPr>
          <p:nvPr>
            <p:ph type="body" sz="quarter" idx="16" hasCustomPrompt="1"/>
          </p:nvPr>
        </p:nvSpPr>
        <p:spPr>
          <a:xfrm>
            <a:off x="4049079" y="1838325"/>
            <a:ext cx="2915602" cy="1015362"/>
          </a:xfrm>
        </p:spPr>
        <p:txBody>
          <a:bodyPr>
            <a:noAutofit/>
          </a:bodyPr>
          <a:lstStyle>
            <a:lvl1pPr marL="0" indent="0">
              <a:lnSpc>
                <a:spcPts val="3220"/>
              </a:lnSpc>
              <a:buNone/>
              <a:defRPr sz="3600" b="1">
                <a:solidFill>
                  <a:schemeClr val="accent3"/>
                </a:solidFill>
              </a:defRPr>
            </a:lvl1pPr>
          </a:lstStyle>
          <a:p>
            <a:pPr lvl="0"/>
            <a:r>
              <a:rPr lang="en-US" dirty="0"/>
              <a:t>CLICK TO EDIT MASTER TEXT</a:t>
            </a:r>
          </a:p>
        </p:txBody>
      </p:sp>
      <p:sp>
        <p:nvSpPr>
          <p:cNvPr id="23" name="Text Placeholder 9">
            <a:extLst>
              <a:ext uri="{FF2B5EF4-FFF2-40B4-BE49-F238E27FC236}">
                <a16:creationId xmlns:a16="http://schemas.microsoft.com/office/drawing/2014/main" id="{77096C5A-F7CC-7442-8FB5-05E74F7F1E11}"/>
              </a:ext>
            </a:extLst>
          </p:cNvPr>
          <p:cNvSpPr>
            <a:spLocks noGrp="1"/>
          </p:cNvSpPr>
          <p:nvPr>
            <p:ph type="body" sz="quarter" idx="17" hasCustomPrompt="1"/>
          </p:nvPr>
        </p:nvSpPr>
        <p:spPr>
          <a:xfrm>
            <a:off x="4049079" y="2857657"/>
            <a:ext cx="2915602" cy="326550"/>
          </a:xfrm>
        </p:spPr>
        <p:txBody>
          <a:bodyPr>
            <a:noAutofit/>
          </a:bodyPr>
          <a:lstStyle>
            <a:lvl1pPr marL="0" indent="0">
              <a:lnSpc>
                <a:spcPts val="2420"/>
              </a:lnSpc>
              <a:buNone/>
              <a:defRPr sz="2400" b="0">
                <a:solidFill>
                  <a:schemeClr val="bg2">
                    <a:lumMod val="50000"/>
                  </a:schemeClr>
                </a:solidFill>
              </a:defRPr>
            </a:lvl1pPr>
          </a:lstStyle>
          <a:p>
            <a:pPr lvl="0"/>
            <a:r>
              <a:rPr lang="en-US" dirty="0"/>
              <a:t>Click to edit master</a:t>
            </a:r>
          </a:p>
        </p:txBody>
      </p:sp>
      <p:sp>
        <p:nvSpPr>
          <p:cNvPr id="24" name="Text Placeholder 9">
            <a:extLst>
              <a:ext uri="{FF2B5EF4-FFF2-40B4-BE49-F238E27FC236}">
                <a16:creationId xmlns:a16="http://schemas.microsoft.com/office/drawing/2014/main" id="{BA7BA792-B7CA-5743-B5CF-7875A2748AD3}"/>
              </a:ext>
            </a:extLst>
          </p:cNvPr>
          <p:cNvSpPr>
            <a:spLocks noGrp="1"/>
          </p:cNvSpPr>
          <p:nvPr>
            <p:ph type="body" sz="quarter" idx="18" hasCustomPrompt="1"/>
          </p:nvPr>
        </p:nvSpPr>
        <p:spPr>
          <a:xfrm>
            <a:off x="4059240" y="3168568"/>
            <a:ext cx="2915602" cy="326550"/>
          </a:xfrm>
        </p:spPr>
        <p:txBody>
          <a:bodyPr>
            <a:noAutofit/>
          </a:bodyPr>
          <a:lstStyle>
            <a:lvl1pPr marL="0" indent="0">
              <a:lnSpc>
                <a:spcPts val="2420"/>
              </a:lnSpc>
              <a:buNone/>
              <a:defRPr sz="1600" b="1" i="1">
                <a:solidFill>
                  <a:schemeClr val="accent3"/>
                </a:solidFill>
              </a:defRPr>
            </a:lvl1pPr>
          </a:lstStyle>
          <a:p>
            <a:pPr lvl="0"/>
            <a:r>
              <a:rPr lang="en-US" dirty="0"/>
              <a:t>Click to edit master</a:t>
            </a:r>
          </a:p>
        </p:txBody>
      </p:sp>
      <p:sp>
        <p:nvSpPr>
          <p:cNvPr id="25" name="Text Placeholder 9">
            <a:extLst>
              <a:ext uri="{FF2B5EF4-FFF2-40B4-BE49-F238E27FC236}">
                <a16:creationId xmlns:a16="http://schemas.microsoft.com/office/drawing/2014/main" id="{893F8638-C29D-8A4D-8789-8370D41285E7}"/>
              </a:ext>
            </a:extLst>
          </p:cNvPr>
          <p:cNvSpPr>
            <a:spLocks noGrp="1"/>
          </p:cNvSpPr>
          <p:nvPr>
            <p:ph type="body" sz="quarter" idx="19" hasCustomPrompt="1"/>
          </p:nvPr>
        </p:nvSpPr>
        <p:spPr>
          <a:xfrm>
            <a:off x="7417119" y="1838325"/>
            <a:ext cx="2915602" cy="1015362"/>
          </a:xfrm>
        </p:spPr>
        <p:txBody>
          <a:bodyPr>
            <a:noAutofit/>
          </a:bodyPr>
          <a:lstStyle>
            <a:lvl1pPr marL="0" indent="0">
              <a:lnSpc>
                <a:spcPts val="3220"/>
              </a:lnSpc>
              <a:buNone/>
              <a:defRPr sz="3600" b="1">
                <a:solidFill>
                  <a:schemeClr val="tx2"/>
                </a:solidFill>
              </a:defRPr>
            </a:lvl1pPr>
          </a:lstStyle>
          <a:p>
            <a:pPr lvl="0"/>
            <a:r>
              <a:rPr lang="en-US" dirty="0"/>
              <a:t>CLICK TO EDIT MASTER TEXT</a:t>
            </a:r>
          </a:p>
        </p:txBody>
      </p:sp>
      <p:sp>
        <p:nvSpPr>
          <p:cNvPr id="26" name="Text Placeholder 9">
            <a:extLst>
              <a:ext uri="{FF2B5EF4-FFF2-40B4-BE49-F238E27FC236}">
                <a16:creationId xmlns:a16="http://schemas.microsoft.com/office/drawing/2014/main" id="{C92C7635-21F9-3C48-B569-F5A91D424329}"/>
              </a:ext>
            </a:extLst>
          </p:cNvPr>
          <p:cNvSpPr>
            <a:spLocks noGrp="1"/>
          </p:cNvSpPr>
          <p:nvPr>
            <p:ph type="body" sz="quarter" idx="20" hasCustomPrompt="1"/>
          </p:nvPr>
        </p:nvSpPr>
        <p:spPr>
          <a:xfrm>
            <a:off x="7417119" y="2857657"/>
            <a:ext cx="2915602" cy="326550"/>
          </a:xfrm>
        </p:spPr>
        <p:txBody>
          <a:bodyPr>
            <a:noAutofit/>
          </a:bodyPr>
          <a:lstStyle>
            <a:lvl1pPr marL="0" indent="0">
              <a:lnSpc>
                <a:spcPts val="2420"/>
              </a:lnSpc>
              <a:buNone/>
              <a:defRPr sz="2400" b="0">
                <a:solidFill>
                  <a:schemeClr val="bg2">
                    <a:lumMod val="50000"/>
                  </a:schemeClr>
                </a:solidFill>
              </a:defRPr>
            </a:lvl1pPr>
          </a:lstStyle>
          <a:p>
            <a:pPr lvl="0"/>
            <a:r>
              <a:rPr lang="en-US" dirty="0"/>
              <a:t>Click to edit master</a:t>
            </a:r>
          </a:p>
        </p:txBody>
      </p:sp>
      <p:sp>
        <p:nvSpPr>
          <p:cNvPr id="27" name="Text Placeholder 9">
            <a:extLst>
              <a:ext uri="{FF2B5EF4-FFF2-40B4-BE49-F238E27FC236}">
                <a16:creationId xmlns:a16="http://schemas.microsoft.com/office/drawing/2014/main" id="{89354E4A-F47D-0944-B1F4-A8CF1E85A1F1}"/>
              </a:ext>
            </a:extLst>
          </p:cNvPr>
          <p:cNvSpPr>
            <a:spLocks noGrp="1"/>
          </p:cNvSpPr>
          <p:nvPr>
            <p:ph type="body" sz="quarter" idx="21" hasCustomPrompt="1"/>
          </p:nvPr>
        </p:nvSpPr>
        <p:spPr>
          <a:xfrm>
            <a:off x="7427280" y="3168568"/>
            <a:ext cx="2915602" cy="326550"/>
          </a:xfrm>
        </p:spPr>
        <p:txBody>
          <a:bodyPr>
            <a:noAutofit/>
          </a:bodyPr>
          <a:lstStyle>
            <a:lvl1pPr marL="0" indent="0">
              <a:lnSpc>
                <a:spcPts val="2420"/>
              </a:lnSpc>
              <a:buNone/>
              <a:defRPr sz="1600" b="1" i="1">
                <a:solidFill>
                  <a:schemeClr val="tx2"/>
                </a:solidFill>
              </a:defRPr>
            </a:lvl1pPr>
          </a:lstStyle>
          <a:p>
            <a:pPr lvl="0"/>
            <a:r>
              <a:rPr lang="en-US" dirty="0"/>
              <a:t>Click to edit master</a:t>
            </a:r>
          </a:p>
        </p:txBody>
      </p:sp>
      <p:sp>
        <p:nvSpPr>
          <p:cNvPr id="28" name="Text Placeholder 9">
            <a:extLst>
              <a:ext uri="{FF2B5EF4-FFF2-40B4-BE49-F238E27FC236}">
                <a16:creationId xmlns:a16="http://schemas.microsoft.com/office/drawing/2014/main" id="{D308A609-494C-014D-9DC1-FE80D8FBC127}"/>
              </a:ext>
            </a:extLst>
          </p:cNvPr>
          <p:cNvSpPr>
            <a:spLocks noGrp="1"/>
          </p:cNvSpPr>
          <p:nvPr>
            <p:ph type="body" sz="quarter" idx="22" hasCustomPrompt="1"/>
          </p:nvPr>
        </p:nvSpPr>
        <p:spPr>
          <a:xfrm>
            <a:off x="681039" y="4175125"/>
            <a:ext cx="2915602" cy="1015362"/>
          </a:xfrm>
        </p:spPr>
        <p:txBody>
          <a:bodyPr>
            <a:noAutofit/>
          </a:bodyPr>
          <a:lstStyle>
            <a:lvl1pPr marL="0" indent="0">
              <a:lnSpc>
                <a:spcPts val="3220"/>
              </a:lnSpc>
              <a:buNone/>
              <a:defRPr sz="3600" b="1">
                <a:solidFill>
                  <a:schemeClr val="accent1"/>
                </a:solidFill>
              </a:defRPr>
            </a:lvl1pPr>
          </a:lstStyle>
          <a:p>
            <a:pPr lvl="0"/>
            <a:r>
              <a:rPr lang="en-US" dirty="0"/>
              <a:t>CLICK TO EDIT MASTER TEXT</a:t>
            </a:r>
          </a:p>
        </p:txBody>
      </p:sp>
      <p:sp>
        <p:nvSpPr>
          <p:cNvPr id="29" name="Text Placeholder 9">
            <a:extLst>
              <a:ext uri="{FF2B5EF4-FFF2-40B4-BE49-F238E27FC236}">
                <a16:creationId xmlns:a16="http://schemas.microsoft.com/office/drawing/2014/main" id="{7910DDA9-1AF2-4F4C-AB07-22D083C97851}"/>
              </a:ext>
            </a:extLst>
          </p:cNvPr>
          <p:cNvSpPr>
            <a:spLocks noGrp="1"/>
          </p:cNvSpPr>
          <p:nvPr>
            <p:ph type="body" sz="quarter" idx="23" hasCustomPrompt="1"/>
          </p:nvPr>
        </p:nvSpPr>
        <p:spPr>
          <a:xfrm>
            <a:off x="681039" y="5194457"/>
            <a:ext cx="2915602" cy="326550"/>
          </a:xfrm>
        </p:spPr>
        <p:txBody>
          <a:bodyPr>
            <a:noAutofit/>
          </a:bodyPr>
          <a:lstStyle>
            <a:lvl1pPr marL="0" indent="0">
              <a:lnSpc>
                <a:spcPts val="2420"/>
              </a:lnSpc>
              <a:buNone/>
              <a:defRPr sz="2400" b="0">
                <a:solidFill>
                  <a:schemeClr val="bg2">
                    <a:lumMod val="50000"/>
                  </a:schemeClr>
                </a:solidFill>
              </a:defRPr>
            </a:lvl1pPr>
          </a:lstStyle>
          <a:p>
            <a:pPr lvl="0"/>
            <a:r>
              <a:rPr lang="en-US" dirty="0"/>
              <a:t>Click to edit master</a:t>
            </a:r>
          </a:p>
        </p:txBody>
      </p:sp>
      <p:sp>
        <p:nvSpPr>
          <p:cNvPr id="30" name="Text Placeholder 9">
            <a:extLst>
              <a:ext uri="{FF2B5EF4-FFF2-40B4-BE49-F238E27FC236}">
                <a16:creationId xmlns:a16="http://schemas.microsoft.com/office/drawing/2014/main" id="{5F90D735-7785-D94A-841E-F50183155106}"/>
              </a:ext>
            </a:extLst>
          </p:cNvPr>
          <p:cNvSpPr>
            <a:spLocks noGrp="1"/>
          </p:cNvSpPr>
          <p:nvPr>
            <p:ph type="body" sz="quarter" idx="24" hasCustomPrompt="1"/>
          </p:nvPr>
        </p:nvSpPr>
        <p:spPr>
          <a:xfrm>
            <a:off x="691200" y="5505368"/>
            <a:ext cx="2915602" cy="326550"/>
          </a:xfrm>
        </p:spPr>
        <p:txBody>
          <a:bodyPr>
            <a:noAutofit/>
          </a:bodyPr>
          <a:lstStyle>
            <a:lvl1pPr marL="0" indent="0">
              <a:lnSpc>
                <a:spcPts val="2420"/>
              </a:lnSpc>
              <a:buNone/>
              <a:defRPr sz="1600" b="1" i="1">
                <a:solidFill>
                  <a:schemeClr val="accent1"/>
                </a:solidFill>
              </a:defRPr>
            </a:lvl1pPr>
          </a:lstStyle>
          <a:p>
            <a:pPr lvl="0"/>
            <a:r>
              <a:rPr lang="en-US" dirty="0"/>
              <a:t>Click to edit master</a:t>
            </a:r>
          </a:p>
        </p:txBody>
      </p:sp>
      <p:sp>
        <p:nvSpPr>
          <p:cNvPr id="31" name="Text Placeholder 9">
            <a:extLst>
              <a:ext uri="{FF2B5EF4-FFF2-40B4-BE49-F238E27FC236}">
                <a16:creationId xmlns:a16="http://schemas.microsoft.com/office/drawing/2014/main" id="{776912C4-04C1-B447-B4BB-39573692F7AE}"/>
              </a:ext>
            </a:extLst>
          </p:cNvPr>
          <p:cNvSpPr>
            <a:spLocks noGrp="1"/>
          </p:cNvSpPr>
          <p:nvPr>
            <p:ph type="body" sz="quarter" idx="25" hasCustomPrompt="1"/>
          </p:nvPr>
        </p:nvSpPr>
        <p:spPr>
          <a:xfrm>
            <a:off x="4049079" y="4175125"/>
            <a:ext cx="2915602" cy="1015362"/>
          </a:xfrm>
        </p:spPr>
        <p:txBody>
          <a:bodyPr>
            <a:noAutofit/>
          </a:bodyPr>
          <a:lstStyle>
            <a:lvl1pPr marL="0" indent="0">
              <a:lnSpc>
                <a:spcPts val="3220"/>
              </a:lnSpc>
              <a:buNone/>
              <a:defRPr sz="3600" b="1">
                <a:solidFill>
                  <a:schemeClr val="accent4"/>
                </a:solidFill>
              </a:defRPr>
            </a:lvl1pPr>
          </a:lstStyle>
          <a:p>
            <a:pPr lvl="0"/>
            <a:r>
              <a:rPr lang="en-US" dirty="0"/>
              <a:t>CLICK TO EDIT MASTER TEXT</a:t>
            </a:r>
          </a:p>
        </p:txBody>
      </p:sp>
      <p:sp>
        <p:nvSpPr>
          <p:cNvPr id="32" name="Text Placeholder 9">
            <a:extLst>
              <a:ext uri="{FF2B5EF4-FFF2-40B4-BE49-F238E27FC236}">
                <a16:creationId xmlns:a16="http://schemas.microsoft.com/office/drawing/2014/main" id="{828B6DBF-FE53-1749-97A8-481C77AC5F4F}"/>
              </a:ext>
            </a:extLst>
          </p:cNvPr>
          <p:cNvSpPr>
            <a:spLocks noGrp="1"/>
          </p:cNvSpPr>
          <p:nvPr>
            <p:ph type="body" sz="quarter" idx="26" hasCustomPrompt="1"/>
          </p:nvPr>
        </p:nvSpPr>
        <p:spPr>
          <a:xfrm>
            <a:off x="4049079" y="5194457"/>
            <a:ext cx="2915602" cy="326550"/>
          </a:xfrm>
        </p:spPr>
        <p:txBody>
          <a:bodyPr>
            <a:noAutofit/>
          </a:bodyPr>
          <a:lstStyle>
            <a:lvl1pPr marL="0" indent="0">
              <a:lnSpc>
                <a:spcPts val="2420"/>
              </a:lnSpc>
              <a:buNone/>
              <a:defRPr sz="2400" b="0">
                <a:solidFill>
                  <a:schemeClr val="bg2">
                    <a:lumMod val="50000"/>
                  </a:schemeClr>
                </a:solidFill>
              </a:defRPr>
            </a:lvl1pPr>
          </a:lstStyle>
          <a:p>
            <a:pPr lvl="0"/>
            <a:r>
              <a:rPr lang="en-US" dirty="0"/>
              <a:t>Click to edit master</a:t>
            </a:r>
          </a:p>
        </p:txBody>
      </p:sp>
      <p:sp>
        <p:nvSpPr>
          <p:cNvPr id="33" name="Text Placeholder 9">
            <a:extLst>
              <a:ext uri="{FF2B5EF4-FFF2-40B4-BE49-F238E27FC236}">
                <a16:creationId xmlns:a16="http://schemas.microsoft.com/office/drawing/2014/main" id="{F0D859FB-F4AF-EC42-B33D-07303F2F621B}"/>
              </a:ext>
            </a:extLst>
          </p:cNvPr>
          <p:cNvSpPr>
            <a:spLocks noGrp="1"/>
          </p:cNvSpPr>
          <p:nvPr>
            <p:ph type="body" sz="quarter" idx="27" hasCustomPrompt="1"/>
          </p:nvPr>
        </p:nvSpPr>
        <p:spPr>
          <a:xfrm>
            <a:off x="4059240" y="5505368"/>
            <a:ext cx="2915602" cy="326550"/>
          </a:xfrm>
        </p:spPr>
        <p:txBody>
          <a:bodyPr>
            <a:noAutofit/>
          </a:bodyPr>
          <a:lstStyle>
            <a:lvl1pPr marL="0" indent="0">
              <a:lnSpc>
                <a:spcPts val="2420"/>
              </a:lnSpc>
              <a:buNone/>
              <a:defRPr sz="1600" b="1" i="1">
                <a:solidFill>
                  <a:schemeClr val="accent4"/>
                </a:solidFill>
              </a:defRPr>
            </a:lvl1pPr>
          </a:lstStyle>
          <a:p>
            <a:pPr lvl="0"/>
            <a:r>
              <a:rPr lang="en-US" dirty="0"/>
              <a:t>Click to edit master</a:t>
            </a:r>
          </a:p>
        </p:txBody>
      </p:sp>
      <p:sp>
        <p:nvSpPr>
          <p:cNvPr id="34" name="Text Placeholder 9">
            <a:extLst>
              <a:ext uri="{FF2B5EF4-FFF2-40B4-BE49-F238E27FC236}">
                <a16:creationId xmlns:a16="http://schemas.microsoft.com/office/drawing/2014/main" id="{9CB17151-00F9-E64B-A3D5-D4134351A7EA}"/>
              </a:ext>
            </a:extLst>
          </p:cNvPr>
          <p:cNvSpPr>
            <a:spLocks noGrp="1"/>
          </p:cNvSpPr>
          <p:nvPr>
            <p:ph type="body" sz="quarter" idx="28" hasCustomPrompt="1"/>
          </p:nvPr>
        </p:nvSpPr>
        <p:spPr>
          <a:xfrm>
            <a:off x="7417119" y="4175125"/>
            <a:ext cx="2915602" cy="1015362"/>
          </a:xfrm>
        </p:spPr>
        <p:txBody>
          <a:bodyPr>
            <a:noAutofit/>
          </a:bodyPr>
          <a:lstStyle>
            <a:lvl1pPr marL="0" indent="0">
              <a:lnSpc>
                <a:spcPts val="3220"/>
              </a:lnSpc>
              <a:buNone/>
              <a:defRPr sz="3600" b="1">
                <a:solidFill>
                  <a:schemeClr val="accent5"/>
                </a:solidFill>
              </a:defRPr>
            </a:lvl1pPr>
          </a:lstStyle>
          <a:p>
            <a:pPr lvl="0"/>
            <a:r>
              <a:rPr lang="en-US" dirty="0"/>
              <a:t>CLICK TO EDIT MASTER TEXT</a:t>
            </a:r>
          </a:p>
        </p:txBody>
      </p:sp>
      <p:sp>
        <p:nvSpPr>
          <p:cNvPr id="35" name="Text Placeholder 9">
            <a:extLst>
              <a:ext uri="{FF2B5EF4-FFF2-40B4-BE49-F238E27FC236}">
                <a16:creationId xmlns:a16="http://schemas.microsoft.com/office/drawing/2014/main" id="{4D8C2994-D9FC-3948-8D00-8F2964251064}"/>
              </a:ext>
            </a:extLst>
          </p:cNvPr>
          <p:cNvSpPr>
            <a:spLocks noGrp="1"/>
          </p:cNvSpPr>
          <p:nvPr>
            <p:ph type="body" sz="quarter" idx="29" hasCustomPrompt="1"/>
          </p:nvPr>
        </p:nvSpPr>
        <p:spPr>
          <a:xfrm>
            <a:off x="7417119" y="5194457"/>
            <a:ext cx="2915602" cy="326550"/>
          </a:xfrm>
        </p:spPr>
        <p:txBody>
          <a:bodyPr>
            <a:noAutofit/>
          </a:bodyPr>
          <a:lstStyle>
            <a:lvl1pPr marL="0" indent="0">
              <a:lnSpc>
                <a:spcPts val="2420"/>
              </a:lnSpc>
              <a:buNone/>
              <a:defRPr sz="2400" b="0">
                <a:solidFill>
                  <a:schemeClr val="bg2">
                    <a:lumMod val="50000"/>
                  </a:schemeClr>
                </a:solidFill>
              </a:defRPr>
            </a:lvl1pPr>
          </a:lstStyle>
          <a:p>
            <a:pPr lvl="0"/>
            <a:r>
              <a:rPr lang="en-US" dirty="0"/>
              <a:t>Click to edit master</a:t>
            </a:r>
          </a:p>
        </p:txBody>
      </p:sp>
      <p:sp>
        <p:nvSpPr>
          <p:cNvPr id="36" name="Text Placeholder 9">
            <a:extLst>
              <a:ext uri="{FF2B5EF4-FFF2-40B4-BE49-F238E27FC236}">
                <a16:creationId xmlns:a16="http://schemas.microsoft.com/office/drawing/2014/main" id="{AF742241-E31E-3848-BB4E-C9E804FB691F}"/>
              </a:ext>
            </a:extLst>
          </p:cNvPr>
          <p:cNvSpPr>
            <a:spLocks noGrp="1"/>
          </p:cNvSpPr>
          <p:nvPr>
            <p:ph type="body" sz="quarter" idx="30" hasCustomPrompt="1"/>
          </p:nvPr>
        </p:nvSpPr>
        <p:spPr>
          <a:xfrm>
            <a:off x="7427280" y="5505368"/>
            <a:ext cx="2915602" cy="326550"/>
          </a:xfrm>
        </p:spPr>
        <p:txBody>
          <a:bodyPr>
            <a:noAutofit/>
          </a:bodyPr>
          <a:lstStyle>
            <a:lvl1pPr marL="0" indent="0">
              <a:lnSpc>
                <a:spcPts val="2420"/>
              </a:lnSpc>
              <a:buNone/>
              <a:defRPr sz="1600" b="1" i="1">
                <a:solidFill>
                  <a:schemeClr val="accent5"/>
                </a:solidFill>
              </a:defRPr>
            </a:lvl1pPr>
          </a:lstStyle>
          <a:p>
            <a:pPr lvl="0"/>
            <a:r>
              <a:rPr lang="en-US" dirty="0"/>
              <a:t>Click to edit master</a:t>
            </a:r>
          </a:p>
        </p:txBody>
      </p:sp>
    </p:spTree>
    <p:extLst>
      <p:ext uri="{BB962C8B-B14F-4D97-AF65-F5344CB8AC3E}">
        <p14:creationId xmlns:p14="http://schemas.microsoft.com/office/powerpoint/2010/main" val="24252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olades 4 Circles">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2D63FB6-EE9B-7049-9415-FD1AD0E5C9D3}"/>
              </a:ext>
            </a:extLst>
          </p:cNvPr>
          <p:cNvSpPr/>
          <p:nvPr userDrawn="1"/>
        </p:nvSpPr>
        <p:spPr>
          <a:xfrm>
            <a:off x="6096000" y="751029"/>
            <a:ext cx="2520437" cy="25204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DA36BC-A55E-3848-95DB-5EF44D1EB800}"/>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4" name="Footer Placeholder 3">
            <a:extLst>
              <a:ext uri="{FF2B5EF4-FFF2-40B4-BE49-F238E27FC236}">
                <a16:creationId xmlns:a16="http://schemas.microsoft.com/office/drawing/2014/main" id="{248408D6-9271-E94D-85D2-9AD4C1C86C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6DEF50-4AA9-F249-920D-8A301EE9B6FC}"/>
              </a:ext>
            </a:extLst>
          </p:cNvPr>
          <p:cNvSpPr>
            <a:spLocks noGrp="1"/>
          </p:cNvSpPr>
          <p:nvPr>
            <p:ph type="sldNum" sz="quarter" idx="12"/>
          </p:nvPr>
        </p:nvSpPr>
        <p:spPr/>
        <p:txBody>
          <a:bodyPr/>
          <a:lstStyle/>
          <a:p>
            <a:fld id="{13D904CC-D41C-A645-8C4E-4BA7C310B73F}" type="slidenum">
              <a:rPr lang="en-US" smtClean="0"/>
              <a:t>‹#›</a:t>
            </a:fld>
            <a:endParaRPr lang="en-US"/>
          </a:p>
        </p:txBody>
      </p:sp>
      <p:sp>
        <p:nvSpPr>
          <p:cNvPr id="2" name="Title 1">
            <a:extLst>
              <a:ext uri="{FF2B5EF4-FFF2-40B4-BE49-F238E27FC236}">
                <a16:creationId xmlns:a16="http://schemas.microsoft.com/office/drawing/2014/main" id="{65E8B2EE-F027-FC4A-A0D8-200879C169D7}"/>
              </a:ext>
            </a:extLst>
          </p:cNvPr>
          <p:cNvSpPr>
            <a:spLocks noGrp="1"/>
          </p:cNvSpPr>
          <p:nvPr>
            <p:ph type="title" hasCustomPrompt="1"/>
          </p:nvPr>
        </p:nvSpPr>
        <p:spPr>
          <a:xfrm>
            <a:off x="604520" y="1635868"/>
            <a:ext cx="4638040" cy="751624"/>
          </a:xfrm>
        </p:spPr>
        <p:txBody>
          <a:bodyPr anchor="b">
            <a:noAutofit/>
          </a:bodyPr>
          <a:lstStyle>
            <a:lvl1pPr>
              <a:defRPr sz="4000"/>
            </a:lvl1pPr>
          </a:lstStyle>
          <a:p>
            <a:r>
              <a:rPr lang="en-US" dirty="0"/>
              <a:t>CLICK TO EDIT MASTER TITLE STYLE</a:t>
            </a:r>
          </a:p>
        </p:txBody>
      </p:sp>
      <p:sp>
        <p:nvSpPr>
          <p:cNvPr id="9" name="Text Placeholder 8">
            <a:extLst>
              <a:ext uri="{FF2B5EF4-FFF2-40B4-BE49-F238E27FC236}">
                <a16:creationId xmlns:a16="http://schemas.microsoft.com/office/drawing/2014/main" id="{D635E947-D212-DF48-91CC-509099C01EE4}"/>
              </a:ext>
            </a:extLst>
          </p:cNvPr>
          <p:cNvSpPr>
            <a:spLocks noGrp="1"/>
          </p:cNvSpPr>
          <p:nvPr>
            <p:ph type="body" sz="quarter" idx="13"/>
          </p:nvPr>
        </p:nvSpPr>
        <p:spPr>
          <a:xfrm>
            <a:off x="604520" y="2453319"/>
            <a:ext cx="4638040" cy="3154894"/>
          </a:xfrm>
        </p:spPr>
        <p:txBody>
          <a:bodyPr/>
          <a:lstStyle>
            <a:lvl1pPr>
              <a:lnSpc>
                <a:spcPct val="100000"/>
              </a:lnSpc>
              <a:buClr>
                <a:schemeClr val="accent5"/>
              </a:buClr>
              <a:defRPr sz="2100"/>
            </a:lvl1pPr>
            <a:lvl2pPr>
              <a:lnSpc>
                <a:spcPct val="100000"/>
              </a:lnSpc>
              <a:buClr>
                <a:schemeClr val="accent5"/>
              </a:buClr>
              <a:defRPr sz="1800"/>
            </a:lvl2pPr>
            <a:lvl3pPr>
              <a:lnSpc>
                <a:spcPct val="100000"/>
              </a:lnSpc>
              <a:buClr>
                <a:schemeClr val="accent5"/>
              </a:buClr>
              <a:defRPr sz="1600"/>
            </a:lvl3pPr>
            <a:lvl4pPr>
              <a:lnSpc>
                <a:spcPct val="100000"/>
              </a:lnSpc>
              <a:buClr>
                <a:schemeClr val="accent5"/>
              </a:buClr>
              <a:defRPr sz="1600"/>
            </a:lvl4pPr>
            <a:lvl5pPr>
              <a:lnSpc>
                <a:spcPct val="100000"/>
              </a:lnSpc>
              <a:buClr>
                <a:schemeClr val="accent5"/>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3">
            <a:extLst>
              <a:ext uri="{FF2B5EF4-FFF2-40B4-BE49-F238E27FC236}">
                <a16:creationId xmlns:a16="http://schemas.microsoft.com/office/drawing/2014/main" id="{43968FC8-86FC-334D-BC3D-3B52B3A3264A}"/>
              </a:ext>
            </a:extLst>
          </p:cNvPr>
          <p:cNvSpPr>
            <a:spLocks noGrp="1"/>
          </p:cNvSpPr>
          <p:nvPr>
            <p:ph type="body" sz="quarter" idx="18" hasCustomPrompt="1"/>
          </p:nvPr>
        </p:nvSpPr>
        <p:spPr>
          <a:xfrm>
            <a:off x="6096000" y="2054056"/>
            <a:ext cx="2520437" cy="731628"/>
          </a:xfrm>
        </p:spPr>
        <p:txBody>
          <a:bodyPr>
            <a:noAutofit/>
          </a:bodyPr>
          <a:lstStyle>
            <a:lvl1pPr marL="0" indent="0" algn="ctr">
              <a:lnSpc>
                <a:spcPts val="1180"/>
              </a:lnSpc>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
        <p:nvSpPr>
          <p:cNvPr id="21" name="Text Placeholder 13">
            <a:extLst>
              <a:ext uri="{FF2B5EF4-FFF2-40B4-BE49-F238E27FC236}">
                <a16:creationId xmlns:a16="http://schemas.microsoft.com/office/drawing/2014/main" id="{E73FEEFC-505E-A04A-BD21-8BDF2030B1F7}"/>
              </a:ext>
            </a:extLst>
          </p:cNvPr>
          <p:cNvSpPr>
            <a:spLocks noGrp="1"/>
          </p:cNvSpPr>
          <p:nvPr>
            <p:ph type="body" sz="quarter" idx="19" hasCustomPrompt="1"/>
          </p:nvPr>
        </p:nvSpPr>
        <p:spPr>
          <a:xfrm>
            <a:off x="6096000" y="1473200"/>
            <a:ext cx="2520437" cy="538480"/>
          </a:xfrm>
        </p:spPr>
        <p:txBody>
          <a:bodyPr>
            <a:noAutofit/>
          </a:bodyPr>
          <a:lstStyle>
            <a:lvl1pPr marL="0" indent="0" algn="ctr">
              <a:buNone/>
              <a:defRPr sz="36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Text</a:t>
            </a:r>
          </a:p>
        </p:txBody>
      </p:sp>
      <p:sp>
        <p:nvSpPr>
          <p:cNvPr id="24" name="Oval 23">
            <a:extLst>
              <a:ext uri="{FF2B5EF4-FFF2-40B4-BE49-F238E27FC236}">
                <a16:creationId xmlns:a16="http://schemas.microsoft.com/office/drawing/2014/main" id="{FEEA5655-D350-9E44-99C4-195D3737293C}"/>
              </a:ext>
            </a:extLst>
          </p:cNvPr>
          <p:cNvSpPr/>
          <p:nvPr userDrawn="1"/>
        </p:nvSpPr>
        <p:spPr>
          <a:xfrm>
            <a:off x="8929882" y="751029"/>
            <a:ext cx="2520437" cy="25204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3">
            <a:extLst>
              <a:ext uri="{FF2B5EF4-FFF2-40B4-BE49-F238E27FC236}">
                <a16:creationId xmlns:a16="http://schemas.microsoft.com/office/drawing/2014/main" id="{183B60B4-AE2B-3143-9E24-41F6A7DF29F6}"/>
              </a:ext>
            </a:extLst>
          </p:cNvPr>
          <p:cNvSpPr>
            <a:spLocks noGrp="1"/>
          </p:cNvSpPr>
          <p:nvPr>
            <p:ph type="body" sz="quarter" idx="20" hasCustomPrompt="1"/>
          </p:nvPr>
        </p:nvSpPr>
        <p:spPr>
          <a:xfrm>
            <a:off x="8929882" y="2054056"/>
            <a:ext cx="2520437" cy="731628"/>
          </a:xfrm>
        </p:spPr>
        <p:txBody>
          <a:bodyPr>
            <a:noAutofit/>
          </a:bodyPr>
          <a:lstStyle>
            <a:lvl1pPr marL="0" indent="0" algn="ctr">
              <a:lnSpc>
                <a:spcPts val="1180"/>
              </a:lnSpc>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
        <p:nvSpPr>
          <p:cNvPr id="26" name="Text Placeholder 13">
            <a:extLst>
              <a:ext uri="{FF2B5EF4-FFF2-40B4-BE49-F238E27FC236}">
                <a16:creationId xmlns:a16="http://schemas.microsoft.com/office/drawing/2014/main" id="{635D49F5-79F1-924A-A5D1-C19411E0D572}"/>
              </a:ext>
            </a:extLst>
          </p:cNvPr>
          <p:cNvSpPr>
            <a:spLocks noGrp="1"/>
          </p:cNvSpPr>
          <p:nvPr>
            <p:ph type="body" sz="quarter" idx="21" hasCustomPrompt="1"/>
          </p:nvPr>
        </p:nvSpPr>
        <p:spPr>
          <a:xfrm>
            <a:off x="8929882" y="1473200"/>
            <a:ext cx="2520437" cy="538480"/>
          </a:xfrm>
        </p:spPr>
        <p:txBody>
          <a:bodyPr>
            <a:noAutofit/>
          </a:bodyPr>
          <a:lstStyle>
            <a:lvl1pPr marL="0" indent="0" algn="ctr">
              <a:buNone/>
              <a:defRPr sz="36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Text</a:t>
            </a:r>
          </a:p>
        </p:txBody>
      </p:sp>
      <p:sp>
        <p:nvSpPr>
          <p:cNvPr id="27" name="Oval 26">
            <a:extLst>
              <a:ext uri="{FF2B5EF4-FFF2-40B4-BE49-F238E27FC236}">
                <a16:creationId xmlns:a16="http://schemas.microsoft.com/office/drawing/2014/main" id="{7274916E-A1EF-FB44-A90E-395EBA9F8FB3}"/>
              </a:ext>
            </a:extLst>
          </p:cNvPr>
          <p:cNvSpPr/>
          <p:nvPr userDrawn="1"/>
        </p:nvSpPr>
        <p:spPr>
          <a:xfrm>
            <a:off x="6096000" y="3443429"/>
            <a:ext cx="2520437" cy="25204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3">
            <a:extLst>
              <a:ext uri="{FF2B5EF4-FFF2-40B4-BE49-F238E27FC236}">
                <a16:creationId xmlns:a16="http://schemas.microsoft.com/office/drawing/2014/main" id="{AB24B800-5745-B44A-974E-30315C828999}"/>
              </a:ext>
            </a:extLst>
          </p:cNvPr>
          <p:cNvSpPr>
            <a:spLocks noGrp="1"/>
          </p:cNvSpPr>
          <p:nvPr>
            <p:ph type="body" sz="quarter" idx="22" hasCustomPrompt="1"/>
          </p:nvPr>
        </p:nvSpPr>
        <p:spPr>
          <a:xfrm>
            <a:off x="6096000" y="4746456"/>
            <a:ext cx="2520437" cy="731628"/>
          </a:xfrm>
        </p:spPr>
        <p:txBody>
          <a:bodyPr>
            <a:noAutofit/>
          </a:bodyPr>
          <a:lstStyle>
            <a:lvl1pPr marL="0" indent="0" algn="ctr">
              <a:lnSpc>
                <a:spcPts val="1180"/>
              </a:lnSpc>
              <a:buNone/>
              <a:defRPr sz="14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
        <p:nvSpPr>
          <p:cNvPr id="29" name="Text Placeholder 13">
            <a:extLst>
              <a:ext uri="{FF2B5EF4-FFF2-40B4-BE49-F238E27FC236}">
                <a16:creationId xmlns:a16="http://schemas.microsoft.com/office/drawing/2014/main" id="{BBB82FA9-A8E8-1141-8EE5-079032EF8DAA}"/>
              </a:ext>
            </a:extLst>
          </p:cNvPr>
          <p:cNvSpPr>
            <a:spLocks noGrp="1"/>
          </p:cNvSpPr>
          <p:nvPr>
            <p:ph type="body" sz="quarter" idx="23" hasCustomPrompt="1"/>
          </p:nvPr>
        </p:nvSpPr>
        <p:spPr>
          <a:xfrm>
            <a:off x="6096000" y="4165600"/>
            <a:ext cx="2520437" cy="538480"/>
          </a:xfrm>
        </p:spPr>
        <p:txBody>
          <a:bodyPr>
            <a:noAutofit/>
          </a:bodyPr>
          <a:lstStyle>
            <a:lvl1pPr marL="0" indent="0" algn="ctr">
              <a:buNone/>
              <a:defRPr sz="36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Text</a:t>
            </a:r>
          </a:p>
        </p:txBody>
      </p:sp>
      <p:sp>
        <p:nvSpPr>
          <p:cNvPr id="30" name="Oval 29">
            <a:extLst>
              <a:ext uri="{FF2B5EF4-FFF2-40B4-BE49-F238E27FC236}">
                <a16:creationId xmlns:a16="http://schemas.microsoft.com/office/drawing/2014/main" id="{F55F2529-C7F7-7843-AC6E-366AEB595F06}"/>
              </a:ext>
            </a:extLst>
          </p:cNvPr>
          <p:cNvSpPr/>
          <p:nvPr userDrawn="1"/>
        </p:nvSpPr>
        <p:spPr>
          <a:xfrm>
            <a:off x="8929882" y="3443429"/>
            <a:ext cx="2520437" cy="25204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13">
            <a:extLst>
              <a:ext uri="{FF2B5EF4-FFF2-40B4-BE49-F238E27FC236}">
                <a16:creationId xmlns:a16="http://schemas.microsoft.com/office/drawing/2014/main" id="{85677EC0-C7DE-ED43-8334-057571AAF089}"/>
              </a:ext>
            </a:extLst>
          </p:cNvPr>
          <p:cNvSpPr>
            <a:spLocks noGrp="1"/>
          </p:cNvSpPr>
          <p:nvPr>
            <p:ph type="body" sz="quarter" idx="24" hasCustomPrompt="1"/>
          </p:nvPr>
        </p:nvSpPr>
        <p:spPr>
          <a:xfrm>
            <a:off x="8929882" y="4746456"/>
            <a:ext cx="2520437" cy="731628"/>
          </a:xfrm>
        </p:spPr>
        <p:txBody>
          <a:bodyPr>
            <a:noAutofit/>
          </a:bodyPr>
          <a:lstStyle>
            <a:lvl1pPr marL="0" indent="0" algn="ctr">
              <a:lnSpc>
                <a:spcPts val="1180"/>
              </a:lnSpc>
              <a:buNone/>
              <a:defRPr sz="1400" b="1">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a:t>
            </a:r>
            <a:br>
              <a:rPr lang="en-US" dirty="0"/>
            </a:br>
            <a:r>
              <a:rPr lang="en-US" dirty="0"/>
              <a:t>text styles</a:t>
            </a:r>
          </a:p>
        </p:txBody>
      </p:sp>
      <p:sp>
        <p:nvSpPr>
          <p:cNvPr id="32" name="Text Placeholder 13">
            <a:extLst>
              <a:ext uri="{FF2B5EF4-FFF2-40B4-BE49-F238E27FC236}">
                <a16:creationId xmlns:a16="http://schemas.microsoft.com/office/drawing/2014/main" id="{E1BF4829-3FBD-654B-A32D-EF07E33BF5FE}"/>
              </a:ext>
            </a:extLst>
          </p:cNvPr>
          <p:cNvSpPr>
            <a:spLocks noGrp="1"/>
          </p:cNvSpPr>
          <p:nvPr>
            <p:ph type="body" sz="quarter" idx="25" hasCustomPrompt="1"/>
          </p:nvPr>
        </p:nvSpPr>
        <p:spPr>
          <a:xfrm>
            <a:off x="8929882" y="4165600"/>
            <a:ext cx="2520437" cy="538480"/>
          </a:xfrm>
        </p:spPr>
        <p:txBody>
          <a:bodyPr>
            <a:noAutofit/>
          </a:bodyPr>
          <a:lstStyle>
            <a:lvl1pPr marL="0" indent="0" algn="ctr">
              <a:buNone/>
              <a:defRPr sz="3600" b="1">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Text</a:t>
            </a:r>
          </a:p>
        </p:txBody>
      </p:sp>
    </p:spTree>
    <p:extLst>
      <p:ext uri="{BB962C8B-B14F-4D97-AF65-F5344CB8AC3E}">
        <p14:creationId xmlns:p14="http://schemas.microsoft.com/office/powerpoint/2010/main" val="421501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colades Grid DARK BLUE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582C8E-7F32-304C-BF42-A31A2F4FA88C}"/>
              </a:ext>
            </a:extLst>
          </p:cNvPr>
          <p:cNvSpPr/>
          <p:nvPr userDrawn="1"/>
        </p:nvSpPr>
        <p:spPr>
          <a:xfrm>
            <a:off x="528320" y="1422400"/>
            <a:ext cx="11663680" cy="472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a:p>
        </p:txBody>
      </p:sp>
      <p:sp>
        <p:nvSpPr>
          <p:cNvPr id="10" name="Text Placeholder 9">
            <a:extLst>
              <a:ext uri="{FF2B5EF4-FFF2-40B4-BE49-F238E27FC236}">
                <a16:creationId xmlns:a16="http://schemas.microsoft.com/office/drawing/2014/main" id="{44DD6EE7-6CE9-5D46-BB3D-A1E1C77173C0}"/>
              </a:ext>
            </a:extLst>
          </p:cNvPr>
          <p:cNvSpPr>
            <a:spLocks noGrp="1"/>
          </p:cNvSpPr>
          <p:nvPr>
            <p:ph type="body" sz="quarter" idx="13" hasCustomPrompt="1"/>
          </p:nvPr>
        </p:nvSpPr>
        <p:spPr>
          <a:xfrm>
            <a:off x="681039" y="1838325"/>
            <a:ext cx="2915602" cy="1015362"/>
          </a:xfrm>
        </p:spPr>
        <p:txBody>
          <a:bodyPr>
            <a:noAutofit/>
          </a:bodyPr>
          <a:lstStyle>
            <a:lvl1pPr marL="0" indent="0">
              <a:lnSpc>
                <a:spcPts val="3220"/>
              </a:lnSpc>
              <a:buNone/>
              <a:defRPr sz="3600" b="1">
                <a:solidFill>
                  <a:schemeClr val="accent5"/>
                </a:solidFill>
              </a:defRPr>
            </a:lvl1pPr>
          </a:lstStyle>
          <a:p>
            <a:pPr lvl="0"/>
            <a:r>
              <a:rPr lang="en-US" dirty="0"/>
              <a:t>CLICK TO EDIT MASTER TEXT</a:t>
            </a:r>
          </a:p>
        </p:txBody>
      </p:sp>
      <p:sp>
        <p:nvSpPr>
          <p:cNvPr id="20" name="Text Placeholder 9">
            <a:extLst>
              <a:ext uri="{FF2B5EF4-FFF2-40B4-BE49-F238E27FC236}">
                <a16:creationId xmlns:a16="http://schemas.microsoft.com/office/drawing/2014/main" id="{D7016938-F7CF-A649-AECF-08FB52E4CD5E}"/>
              </a:ext>
            </a:extLst>
          </p:cNvPr>
          <p:cNvSpPr>
            <a:spLocks noGrp="1"/>
          </p:cNvSpPr>
          <p:nvPr>
            <p:ph type="body" sz="quarter" idx="14" hasCustomPrompt="1"/>
          </p:nvPr>
        </p:nvSpPr>
        <p:spPr>
          <a:xfrm>
            <a:off x="681039" y="2857657"/>
            <a:ext cx="2915602" cy="326550"/>
          </a:xfrm>
        </p:spPr>
        <p:txBody>
          <a:bodyPr>
            <a:noAutofit/>
          </a:bodyPr>
          <a:lstStyle>
            <a:lvl1pPr marL="0" indent="0">
              <a:lnSpc>
                <a:spcPts val="2420"/>
              </a:lnSpc>
              <a:buNone/>
              <a:defRPr sz="2400" b="0">
                <a:solidFill>
                  <a:schemeClr val="bg1"/>
                </a:solidFill>
              </a:defRPr>
            </a:lvl1pPr>
          </a:lstStyle>
          <a:p>
            <a:pPr lvl="0"/>
            <a:r>
              <a:rPr lang="en-US" dirty="0"/>
              <a:t>Click to edit master</a:t>
            </a:r>
          </a:p>
        </p:txBody>
      </p:sp>
      <p:sp>
        <p:nvSpPr>
          <p:cNvPr id="21" name="Text Placeholder 9">
            <a:extLst>
              <a:ext uri="{FF2B5EF4-FFF2-40B4-BE49-F238E27FC236}">
                <a16:creationId xmlns:a16="http://schemas.microsoft.com/office/drawing/2014/main" id="{F5AB7F5F-E8E2-F248-8CE6-E74AD690F3D1}"/>
              </a:ext>
            </a:extLst>
          </p:cNvPr>
          <p:cNvSpPr>
            <a:spLocks noGrp="1"/>
          </p:cNvSpPr>
          <p:nvPr>
            <p:ph type="body" sz="quarter" idx="15" hasCustomPrompt="1"/>
          </p:nvPr>
        </p:nvSpPr>
        <p:spPr>
          <a:xfrm>
            <a:off x="691200" y="3168568"/>
            <a:ext cx="2915602" cy="326550"/>
          </a:xfrm>
        </p:spPr>
        <p:txBody>
          <a:bodyPr>
            <a:noAutofit/>
          </a:bodyPr>
          <a:lstStyle>
            <a:lvl1pPr marL="0" indent="0">
              <a:lnSpc>
                <a:spcPts val="2420"/>
              </a:lnSpc>
              <a:buNone/>
              <a:defRPr sz="1600" b="1" i="1">
                <a:solidFill>
                  <a:schemeClr val="accent5"/>
                </a:solidFill>
              </a:defRPr>
            </a:lvl1pPr>
          </a:lstStyle>
          <a:p>
            <a:pPr lvl="0"/>
            <a:r>
              <a:rPr lang="en-US" dirty="0"/>
              <a:t>Click to edit master</a:t>
            </a:r>
          </a:p>
        </p:txBody>
      </p:sp>
      <p:sp>
        <p:nvSpPr>
          <p:cNvPr id="22" name="Text Placeholder 9">
            <a:extLst>
              <a:ext uri="{FF2B5EF4-FFF2-40B4-BE49-F238E27FC236}">
                <a16:creationId xmlns:a16="http://schemas.microsoft.com/office/drawing/2014/main" id="{CA821B14-A363-9F49-8BB1-2DB3CF3A6D5C}"/>
              </a:ext>
            </a:extLst>
          </p:cNvPr>
          <p:cNvSpPr>
            <a:spLocks noGrp="1"/>
          </p:cNvSpPr>
          <p:nvPr>
            <p:ph type="body" sz="quarter" idx="16" hasCustomPrompt="1"/>
          </p:nvPr>
        </p:nvSpPr>
        <p:spPr>
          <a:xfrm>
            <a:off x="4049079" y="1838325"/>
            <a:ext cx="2915602" cy="1015362"/>
          </a:xfrm>
        </p:spPr>
        <p:txBody>
          <a:bodyPr>
            <a:noAutofit/>
          </a:bodyPr>
          <a:lstStyle>
            <a:lvl1pPr marL="0" indent="0">
              <a:lnSpc>
                <a:spcPts val="3220"/>
              </a:lnSpc>
              <a:buNone/>
              <a:defRPr sz="3600" b="1">
                <a:solidFill>
                  <a:schemeClr val="accent3"/>
                </a:solidFill>
              </a:defRPr>
            </a:lvl1pPr>
          </a:lstStyle>
          <a:p>
            <a:pPr lvl="0"/>
            <a:r>
              <a:rPr lang="en-US" dirty="0"/>
              <a:t>CLICK TO EDIT MASTER TEXT</a:t>
            </a:r>
          </a:p>
        </p:txBody>
      </p:sp>
      <p:sp>
        <p:nvSpPr>
          <p:cNvPr id="23" name="Text Placeholder 9">
            <a:extLst>
              <a:ext uri="{FF2B5EF4-FFF2-40B4-BE49-F238E27FC236}">
                <a16:creationId xmlns:a16="http://schemas.microsoft.com/office/drawing/2014/main" id="{77096C5A-F7CC-7442-8FB5-05E74F7F1E11}"/>
              </a:ext>
            </a:extLst>
          </p:cNvPr>
          <p:cNvSpPr>
            <a:spLocks noGrp="1"/>
          </p:cNvSpPr>
          <p:nvPr>
            <p:ph type="body" sz="quarter" idx="17" hasCustomPrompt="1"/>
          </p:nvPr>
        </p:nvSpPr>
        <p:spPr>
          <a:xfrm>
            <a:off x="4049079" y="2857657"/>
            <a:ext cx="2915602" cy="326550"/>
          </a:xfrm>
        </p:spPr>
        <p:txBody>
          <a:bodyPr>
            <a:noAutofit/>
          </a:bodyPr>
          <a:lstStyle>
            <a:lvl1pPr marL="0" indent="0">
              <a:lnSpc>
                <a:spcPts val="2420"/>
              </a:lnSpc>
              <a:buNone/>
              <a:defRPr sz="2400" b="0">
                <a:solidFill>
                  <a:schemeClr val="bg1"/>
                </a:solidFill>
              </a:defRPr>
            </a:lvl1pPr>
          </a:lstStyle>
          <a:p>
            <a:pPr lvl="0"/>
            <a:r>
              <a:rPr lang="en-US" dirty="0"/>
              <a:t>Click to edit master</a:t>
            </a:r>
          </a:p>
        </p:txBody>
      </p:sp>
      <p:sp>
        <p:nvSpPr>
          <p:cNvPr id="24" name="Text Placeholder 9">
            <a:extLst>
              <a:ext uri="{FF2B5EF4-FFF2-40B4-BE49-F238E27FC236}">
                <a16:creationId xmlns:a16="http://schemas.microsoft.com/office/drawing/2014/main" id="{BA7BA792-B7CA-5743-B5CF-7875A2748AD3}"/>
              </a:ext>
            </a:extLst>
          </p:cNvPr>
          <p:cNvSpPr>
            <a:spLocks noGrp="1"/>
          </p:cNvSpPr>
          <p:nvPr>
            <p:ph type="body" sz="quarter" idx="18" hasCustomPrompt="1"/>
          </p:nvPr>
        </p:nvSpPr>
        <p:spPr>
          <a:xfrm>
            <a:off x="4059240" y="3168568"/>
            <a:ext cx="2915602" cy="326550"/>
          </a:xfrm>
        </p:spPr>
        <p:txBody>
          <a:bodyPr>
            <a:noAutofit/>
          </a:bodyPr>
          <a:lstStyle>
            <a:lvl1pPr marL="0" indent="0">
              <a:lnSpc>
                <a:spcPts val="2420"/>
              </a:lnSpc>
              <a:buNone/>
              <a:defRPr sz="1600" b="1" i="1">
                <a:solidFill>
                  <a:schemeClr val="accent3"/>
                </a:solidFill>
              </a:defRPr>
            </a:lvl1pPr>
          </a:lstStyle>
          <a:p>
            <a:pPr lvl="0"/>
            <a:r>
              <a:rPr lang="en-US" dirty="0"/>
              <a:t>Click to edit master</a:t>
            </a:r>
          </a:p>
        </p:txBody>
      </p:sp>
      <p:sp>
        <p:nvSpPr>
          <p:cNvPr id="25" name="Text Placeholder 9">
            <a:extLst>
              <a:ext uri="{FF2B5EF4-FFF2-40B4-BE49-F238E27FC236}">
                <a16:creationId xmlns:a16="http://schemas.microsoft.com/office/drawing/2014/main" id="{893F8638-C29D-8A4D-8789-8370D41285E7}"/>
              </a:ext>
            </a:extLst>
          </p:cNvPr>
          <p:cNvSpPr>
            <a:spLocks noGrp="1"/>
          </p:cNvSpPr>
          <p:nvPr>
            <p:ph type="body" sz="quarter" idx="19" hasCustomPrompt="1"/>
          </p:nvPr>
        </p:nvSpPr>
        <p:spPr>
          <a:xfrm>
            <a:off x="7417119" y="1838325"/>
            <a:ext cx="2915602" cy="1015362"/>
          </a:xfrm>
        </p:spPr>
        <p:txBody>
          <a:bodyPr>
            <a:noAutofit/>
          </a:bodyPr>
          <a:lstStyle>
            <a:lvl1pPr marL="0" indent="0">
              <a:lnSpc>
                <a:spcPts val="3220"/>
              </a:lnSpc>
              <a:buNone/>
              <a:defRPr sz="3600" b="1">
                <a:solidFill>
                  <a:schemeClr val="accent2"/>
                </a:solidFill>
              </a:defRPr>
            </a:lvl1pPr>
          </a:lstStyle>
          <a:p>
            <a:pPr lvl="0"/>
            <a:r>
              <a:rPr lang="en-US" dirty="0"/>
              <a:t>CLICK TO EDIT MASTER TEXT</a:t>
            </a:r>
          </a:p>
        </p:txBody>
      </p:sp>
      <p:sp>
        <p:nvSpPr>
          <p:cNvPr id="26" name="Text Placeholder 9">
            <a:extLst>
              <a:ext uri="{FF2B5EF4-FFF2-40B4-BE49-F238E27FC236}">
                <a16:creationId xmlns:a16="http://schemas.microsoft.com/office/drawing/2014/main" id="{C92C7635-21F9-3C48-B569-F5A91D424329}"/>
              </a:ext>
            </a:extLst>
          </p:cNvPr>
          <p:cNvSpPr>
            <a:spLocks noGrp="1"/>
          </p:cNvSpPr>
          <p:nvPr>
            <p:ph type="body" sz="quarter" idx="20" hasCustomPrompt="1"/>
          </p:nvPr>
        </p:nvSpPr>
        <p:spPr>
          <a:xfrm>
            <a:off x="7417119" y="2857657"/>
            <a:ext cx="2915602" cy="326550"/>
          </a:xfrm>
        </p:spPr>
        <p:txBody>
          <a:bodyPr>
            <a:noAutofit/>
          </a:bodyPr>
          <a:lstStyle>
            <a:lvl1pPr marL="0" indent="0">
              <a:lnSpc>
                <a:spcPts val="2420"/>
              </a:lnSpc>
              <a:buNone/>
              <a:defRPr sz="2400" b="0">
                <a:solidFill>
                  <a:schemeClr val="bg1"/>
                </a:solidFill>
              </a:defRPr>
            </a:lvl1pPr>
          </a:lstStyle>
          <a:p>
            <a:pPr lvl="0"/>
            <a:r>
              <a:rPr lang="en-US" dirty="0"/>
              <a:t>Click to edit master</a:t>
            </a:r>
          </a:p>
        </p:txBody>
      </p:sp>
      <p:sp>
        <p:nvSpPr>
          <p:cNvPr id="27" name="Text Placeholder 9">
            <a:extLst>
              <a:ext uri="{FF2B5EF4-FFF2-40B4-BE49-F238E27FC236}">
                <a16:creationId xmlns:a16="http://schemas.microsoft.com/office/drawing/2014/main" id="{89354E4A-F47D-0944-B1F4-A8CF1E85A1F1}"/>
              </a:ext>
            </a:extLst>
          </p:cNvPr>
          <p:cNvSpPr>
            <a:spLocks noGrp="1"/>
          </p:cNvSpPr>
          <p:nvPr>
            <p:ph type="body" sz="quarter" idx="21" hasCustomPrompt="1"/>
          </p:nvPr>
        </p:nvSpPr>
        <p:spPr>
          <a:xfrm>
            <a:off x="7427280" y="3168568"/>
            <a:ext cx="2915602" cy="326550"/>
          </a:xfrm>
        </p:spPr>
        <p:txBody>
          <a:bodyPr>
            <a:noAutofit/>
          </a:bodyPr>
          <a:lstStyle>
            <a:lvl1pPr marL="0" indent="0">
              <a:lnSpc>
                <a:spcPts val="2420"/>
              </a:lnSpc>
              <a:buNone/>
              <a:defRPr sz="1600" b="1" i="1">
                <a:solidFill>
                  <a:schemeClr val="accent2"/>
                </a:solidFill>
              </a:defRPr>
            </a:lvl1pPr>
          </a:lstStyle>
          <a:p>
            <a:pPr lvl="0"/>
            <a:r>
              <a:rPr lang="en-US" dirty="0"/>
              <a:t>Click to edit master</a:t>
            </a:r>
          </a:p>
        </p:txBody>
      </p:sp>
      <p:sp>
        <p:nvSpPr>
          <p:cNvPr id="28" name="Text Placeholder 9">
            <a:extLst>
              <a:ext uri="{FF2B5EF4-FFF2-40B4-BE49-F238E27FC236}">
                <a16:creationId xmlns:a16="http://schemas.microsoft.com/office/drawing/2014/main" id="{D308A609-494C-014D-9DC1-FE80D8FBC127}"/>
              </a:ext>
            </a:extLst>
          </p:cNvPr>
          <p:cNvSpPr>
            <a:spLocks noGrp="1"/>
          </p:cNvSpPr>
          <p:nvPr>
            <p:ph type="body" sz="quarter" idx="22" hasCustomPrompt="1"/>
          </p:nvPr>
        </p:nvSpPr>
        <p:spPr>
          <a:xfrm>
            <a:off x="681039" y="3992562"/>
            <a:ext cx="2915602" cy="1015362"/>
          </a:xfrm>
        </p:spPr>
        <p:txBody>
          <a:bodyPr>
            <a:noAutofit/>
          </a:bodyPr>
          <a:lstStyle>
            <a:lvl1pPr marL="0" indent="0">
              <a:lnSpc>
                <a:spcPts val="3220"/>
              </a:lnSpc>
              <a:buNone/>
              <a:defRPr sz="3600" b="1">
                <a:solidFill>
                  <a:srgbClr val="6590B3"/>
                </a:solidFill>
              </a:defRPr>
            </a:lvl1pPr>
          </a:lstStyle>
          <a:p>
            <a:pPr lvl="0"/>
            <a:r>
              <a:rPr lang="en-US" dirty="0"/>
              <a:t>CLICK TO EDIT MASTER TEXT</a:t>
            </a:r>
          </a:p>
        </p:txBody>
      </p:sp>
      <p:sp>
        <p:nvSpPr>
          <p:cNvPr id="29" name="Text Placeholder 9">
            <a:extLst>
              <a:ext uri="{FF2B5EF4-FFF2-40B4-BE49-F238E27FC236}">
                <a16:creationId xmlns:a16="http://schemas.microsoft.com/office/drawing/2014/main" id="{7910DDA9-1AF2-4F4C-AB07-22D083C97851}"/>
              </a:ext>
            </a:extLst>
          </p:cNvPr>
          <p:cNvSpPr>
            <a:spLocks noGrp="1"/>
          </p:cNvSpPr>
          <p:nvPr>
            <p:ph type="body" sz="quarter" idx="23" hasCustomPrompt="1"/>
          </p:nvPr>
        </p:nvSpPr>
        <p:spPr>
          <a:xfrm>
            <a:off x="681039" y="5011894"/>
            <a:ext cx="2915602" cy="326550"/>
          </a:xfrm>
        </p:spPr>
        <p:txBody>
          <a:bodyPr>
            <a:noAutofit/>
          </a:bodyPr>
          <a:lstStyle>
            <a:lvl1pPr marL="0" indent="0">
              <a:lnSpc>
                <a:spcPts val="2420"/>
              </a:lnSpc>
              <a:buNone/>
              <a:defRPr sz="2400" b="0">
                <a:solidFill>
                  <a:schemeClr val="bg1"/>
                </a:solidFill>
              </a:defRPr>
            </a:lvl1pPr>
          </a:lstStyle>
          <a:p>
            <a:pPr lvl="0"/>
            <a:r>
              <a:rPr lang="en-US" dirty="0"/>
              <a:t>Click to edit master</a:t>
            </a:r>
          </a:p>
        </p:txBody>
      </p:sp>
      <p:sp>
        <p:nvSpPr>
          <p:cNvPr id="30" name="Text Placeholder 9">
            <a:extLst>
              <a:ext uri="{FF2B5EF4-FFF2-40B4-BE49-F238E27FC236}">
                <a16:creationId xmlns:a16="http://schemas.microsoft.com/office/drawing/2014/main" id="{5F90D735-7785-D94A-841E-F50183155106}"/>
              </a:ext>
            </a:extLst>
          </p:cNvPr>
          <p:cNvSpPr>
            <a:spLocks noGrp="1"/>
          </p:cNvSpPr>
          <p:nvPr>
            <p:ph type="body" sz="quarter" idx="24" hasCustomPrompt="1"/>
          </p:nvPr>
        </p:nvSpPr>
        <p:spPr>
          <a:xfrm>
            <a:off x="691200" y="5322805"/>
            <a:ext cx="2915602" cy="326550"/>
          </a:xfrm>
        </p:spPr>
        <p:txBody>
          <a:bodyPr>
            <a:noAutofit/>
          </a:bodyPr>
          <a:lstStyle>
            <a:lvl1pPr marL="0" indent="0">
              <a:lnSpc>
                <a:spcPts val="2420"/>
              </a:lnSpc>
              <a:buNone/>
              <a:defRPr sz="1600" b="1" i="1">
                <a:solidFill>
                  <a:srgbClr val="6590B3"/>
                </a:solidFill>
              </a:defRPr>
            </a:lvl1pPr>
          </a:lstStyle>
          <a:p>
            <a:pPr lvl="0"/>
            <a:r>
              <a:rPr lang="en-US" dirty="0"/>
              <a:t>Click to edit master</a:t>
            </a:r>
          </a:p>
        </p:txBody>
      </p:sp>
      <p:sp>
        <p:nvSpPr>
          <p:cNvPr id="31" name="Text Placeholder 9">
            <a:extLst>
              <a:ext uri="{FF2B5EF4-FFF2-40B4-BE49-F238E27FC236}">
                <a16:creationId xmlns:a16="http://schemas.microsoft.com/office/drawing/2014/main" id="{776912C4-04C1-B447-B4BB-39573692F7AE}"/>
              </a:ext>
            </a:extLst>
          </p:cNvPr>
          <p:cNvSpPr>
            <a:spLocks noGrp="1"/>
          </p:cNvSpPr>
          <p:nvPr>
            <p:ph type="body" sz="quarter" idx="25" hasCustomPrompt="1"/>
          </p:nvPr>
        </p:nvSpPr>
        <p:spPr>
          <a:xfrm>
            <a:off x="4049079" y="3992562"/>
            <a:ext cx="2915602" cy="1015362"/>
          </a:xfrm>
        </p:spPr>
        <p:txBody>
          <a:bodyPr>
            <a:noAutofit/>
          </a:bodyPr>
          <a:lstStyle>
            <a:lvl1pPr marL="0" indent="0">
              <a:lnSpc>
                <a:spcPts val="3220"/>
              </a:lnSpc>
              <a:buNone/>
              <a:defRPr sz="3600" b="1">
                <a:solidFill>
                  <a:schemeClr val="accent4"/>
                </a:solidFill>
              </a:defRPr>
            </a:lvl1pPr>
          </a:lstStyle>
          <a:p>
            <a:pPr lvl="0"/>
            <a:r>
              <a:rPr lang="en-US" dirty="0"/>
              <a:t>CLICK TO EDIT MASTER TEXT</a:t>
            </a:r>
          </a:p>
        </p:txBody>
      </p:sp>
      <p:sp>
        <p:nvSpPr>
          <p:cNvPr id="32" name="Text Placeholder 9">
            <a:extLst>
              <a:ext uri="{FF2B5EF4-FFF2-40B4-BE49-F238E27FC236}">
                <a16:creationId xmlns:a16="http://schemas.microsoft.com/office/drawing/2014/main" id="{828B6DBF-FE53-1749-97A8-481C77AC5F4F}"/>
              </a:ext>
            </a:extLst>
          </p:cNvPr>
          <p:cNvSpPr>
            <a:spLocks noGrp="1"/>
          </p:cNvSpPr>
          <p:nvPr>
            <p:ph type="body" sz="quarter" idx="26" hasCustomPrompt="1"/>
          </p:nvPr>
        </p:nvSpPr>
        <p:spPr>
          <a:xfrm>
            <a:off x="4049079" y="5011894"/>
            <a:ext cx="2915602" cy="326550"/>
          </a:xfrm>
        </p:spPr>
        <p:txBody>
          <a:bodyPr>
            <a:noAutofit/>
          </a:bodyPr>
          <a:lstStyle>
            <a:lvl1pPr marL="0" indent="0">
              <a:lnSpc>
                <a:spcPts val="2420"/>
              </a:lnSpc>
              <a:buNone/>
              <a:defRPr sz="2400" b="0">
                <a:solidFill>
                  <a:schemeClr val="bg1"/>
                </a:solidFill>
              </a:defRPr>
            </a:lvl1pPr>
          </a:lstStyle>
          <a:p>
            <a:pPr lvl="0"/>
            <a:r>
              <a:rPr lang="en-US" dirty="0"/>
              <a:t>Click to edit master</a:t>
            </a:r>
          </a:p>
        </p:txBody>
      </p:sp>
      <p:sp>
        <p:nvSpPr>
          <p:cNvPr id="33" name="Text Placeholder 9">
            <a:extLst>
              <a:ext uri="{FF2B5EF4-FFF2-40B4-BE49-F238E27FC236}">
                <a16:creationId xmlns:a16="http://schemas.microsoft.com/office/drawing/2014/main" id="{F0D859FB-F4AF-EC42-B33D-07303F2F621B}"/>
              </a:ext>
            </a:extLst>
          </p:cNvPr>
          <p:cNvSpPr>
            <a:spLocks noGrp="1"/>
          </p:cNvSpPr>
          <p:nvPr>
            <p:ph type="body" sz="quarter" idx="27" hasCustomPrompt="1"/>
          </p:nvPr>
        </p:nvSpPr>
        <p:spPr>
          <a:xfrm>
            <a:off x="4059240" y="5322805"/>
            <a:ext cx="2915602" cy="326550"/>
          </a:xfrm>
        </p:spPr>
        <p:txBody>
          <a:bodyPr>
            <a:noAutofit/>
          </a:bodyPr>
          <a:lstStyle>
            <a:lvl1pPr marL="0" indent="0">
              <a:lnSpc>
                <a:spcPts val="2420"/>
              </a:lnSpc>
              <a:buNone/>
              <a:defRPr sz="1600" b="1" i="1">
                <a:solidFill>
                  <a:schemeClr val="accent4"/>
                </a:solidFill>
              </a:defRPr>
            </a:lvl1pPr>
          </a:lstStyle>
          <a:p>
            <a:pPr lvl="0"/>
            <a:r>
              <a:rPr lang="en-US" dirty="0"/>
              <a:t>Click to edit master</a:t>
            </a:r>
          </a:p>
        </p:txBody>
      </p:sp>
      <p:sp>
        <p:nvSpPr>
          <p:cNvPr id="34" name="Text Placeholder 9">
            <a:extLst>
              <a:ext uri="{FF2B5EF4-FFF2-40B4-BE49-F238E27FC236}">
                <a16:creationId xmlns:a16="http://schemas.microsoft.com/office/drawing/2014/main" id="{9CB17151-00F9-E64B-A3D5-D4134351A7EA}"/>
              </a:ext>
            </a:extLst>
          </p:cNvPr>
          <p:cNvSpPr>
            <a:spLocks noGrp="1"/>
          </p:cNvSpPr>
          <p:nvPr>
            <p:ph type="body" sz="quarter" idx="28" hasCustomPrompt="1"/>
          </p:nvPr>
        </p:nvSpPr>
        <p:spPr>
          <a:xfrm>
            <a:off x="7417119" y="3992562"/>
            <a:ext cx="2915602" cy="1015362"/>
          </a:xfrm>
        </p:spPr>
        <p:txBody>
          <a:bodyPr>
            <a:noAutofit/>
          </a:bodyPr>
          <a:lstStyle>
            <a:lvl1pPr marL="0" indent="0">
              <a:lnSpc>
                <a:spcPts val="3220"/>
              </a:lnSpc>
              <a:buNone/>
              <a:defRPr sz="3600" b="1">
                <a:solidFill>
                  <a:schemeClr val="accent5"/>
                </a:solidFill>
              </a:defRPr>
            </a:lvl1pPr>
          </a:lstStyle>
          <a:p>
            <a:pPr lvl="0"/>
            <a:r>
              <a:rPr lang="en-US" dirty="0"/>
              <a:t>CLICK TO EDIT MASTER TEXT</a:t>
            </a:r>
          </a:p>
        </p:txBody>
      </p:sp>
      <p:sp>
        <p:nvSpPr>
          <p:cNvPr id="35" name="Text Placeholder 9">
            <a:extLst>
              <a:ext uri="{FF2B5EF4-FFF2-40B4-BE49-F238E27FC236}">
                <a16:creationId xmlns:a16="http://schemas.microsoft.com/office/drawing/2014/main" id="{4D8C2994-D9FC-3948-8D00-8F2964251064}"/>
              </a:ext>
            </a:extLst>
          </p:cNvPr>
          <p:cNvSpPr>
            <a:spLocks noGrp="1"/>
          </p:cNvSpPr>
          <p:nvPr>
            <p:ph type="body" sz="quarter" idx="29" hasCustomPrompt="1"/>
          </p:nvPr>
        </p:nvSpPr>
        <p:spPr>
          <a:xfrm>
            <a:off x="7417119" y="5011894"/>
            <a:ext cx="2915602" cy="326550"/>
          </a:xfrm>
        </p:spPr>
        <p:txBody>
          <a:bodyPr>
            <a:noAutofit/>
          </a:bodyPr>
          <a:lstStyle>
            <a:lvl1pPr marL="0" indent="0">
              <a:lnSpc>
                <a:spcPts val="2420"/>
              </a:lnSpc>
              <a:buNone/>
              <a:defRPr sz="2400" b="0">
                <a:solidFill>
                  <a:schemeClr val="bg1"/>
                </a:solidFill>
              </a:defRPr>
            </a:lvl1pPr>
          </a:lstStyle>
          <a:p>
            <a:pPr lvl="0"/>
            <a:r>
              <a:rPr lang="en-US" dirty="0"/>
              <a:t>Click to edit master</a:t>
            </a:r>
          </a:p>
        </p:txBody>
      </p:sp>
      <p:sp>
        <p:nvSpPr>
          <p:cNvPr id="36" name="Text Placeholder 9">
            <a:extLst>
              <a:ext uri="{FF2B5EF4-FFF2-40B4-BE49-F238E27FC236}">
                <a16:creationId xmlns:a16="http://schemas.microsoft.com/office/drawing/2014/main" id="{AF742241-E31E-3848-BB4E-C9E804FB691F}"/>
              </a:ext>
            </a:extLst>
          </p:cNvPr>
          <p:cNvSpPr>
            <a:spLocks noGrp="1"/>
          </p:cNvSpPr>
          <p:nvPr>
            <p:ph type="body" sz="quarter" idx="30" hasCustomPrompt="1"/>
          </p:nvPr>
        </p:nvSpPr>
        <p:spPr>
          <a:xfrm>
            <a:off x="7427280" y="5322805"/>
            <a:ext cx="2915602" cy="326550"/>
          </a:xfrm>
        </p:spPr>
        <p:txBody>
          <a:bodyPr>
            <a:noAutofit/>
          </a:bodyPr>
          <a:lstStyle>
            <a:lvl1pPr marL="0" indent="0">
              <a:lnSpc>
                <a:spcPts val="2420"/>
              </a:lnSpc>
              <a:buNone/>
              <a:defRPr sz="1600" b="1" i="1">
                <a:solidFill>
                  <a:schemeClr val="accent5"/>
                </a:solidFill>
              </a:defRPr>
            </a:lvl1pPr>
          </a:lstStyle>
          <a:p>
            <a:pPr lvl="0"/>
            <a:r>
              <a:rPr lang="en-US" dirty="0"/>
              <a:t>Click to edit master</a:t>
            </a:r>
          </a:p>
        </p:txBody>
      </p:sp>
    </p:spTree>
    <p:extLst>
      <p:ext uri="{BB962C8B-B14F-4D97-AF65-F5344CB8AC3E}">
        <p14:creationId xmlns:p14="http://schemas.microsoft.com/office/powerpoint/2010/main" val="180311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3FEDDEC-EF86-A445-809F-1E639575E5FA}"/>
              </a:ext>
            </a:extLst>
          </p:cNvPr>
          <p:cNvSpPr>
            <a:spLocks noGrp="1"/>
          </p:cNvSpPr>
          <p:nvPr>
            <p:ph type="dt" sz="half" idx="10"/>
          </p:nvPr>
        </p:nvSpPr>
        <p:spPr>
          <a:xfrm>
            <a:off x="604520" y="6356350"/>
            <a:ext cx="2743200" cy="365125"/>
          </a:xfrm>
          <a:prstGeom prst="rect">
            <a:avLst/>
          </a:prstGeom>
        </p:spPr>
        <p:txBody>
          <a:bodyPr/>
          <a:lstStyle/>
          <a:p>
            <a:fld id="{82ACAF6D-94E8-3D4A-B3CF-0D60F7EECD94}" type="datetimeFigureOut">
              <a:rPr lang="en-US" smtClean="0"/>
              <a:t>3/27/2025</a:t>
            </a:fld>
            <a:endParaRPr lang="en-US"/>
          </a:p>
        </p:txBody>
      </p:sp>
      <p:sp>
        <p:nvSpPr>
          <p:cNvPr id="5" name="Footer Placeholder 4">
            <a:extLst>
              <a:ext uri="{FF2B5EF4-FFF2-40B4-BE49-F238E27FC236}">
                <a16:creationId xmlns:a16="http://schemas.microsoft.com/office/drawing/2014/main" id="{7B37EA2F-2FD6-3E40-8794-79DCE06CD3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570FD04E-82E5-AC47-AA5C-75DFEDF3454C}"/>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2" name="Title 1">
            <a:extLst>
              <a:ext uri="{FF2B5EF4-FFF2-40B4-BE49-F238E27FC236}">
                <a16:creationId xmlns:a16="http://schemas.microsoft.com/office/drawing/2014/main" id="{28939D32-35B1-1A44-AEA3-F122319588E0}"/>
              </a:ext>
            </a:extLst>
          </p:cNvPr>
          <p:cNvSpPr>
            <a:spLocks noGrp="1"/>
          </p:cNvSpPr>
          <p:nvPr>
            <p:ph type="title" hasCustomPrompt="1"/>
          </p:nvPr>
        </p:nvSpPr>
        <p:spPr>
          <a:xfrm>
            <a:off x="1229360" y="2692400"/>
            <a:ext cx="5862320" cy="1870075"/>
          </a:xfrm>
        </p:spPr>
        <p:txBody>
          <a:bodyPr anchor="t">
            <a:normAutofit/>
          </a:bodyPr>
          <a:lstStyle>
            <a:lvl1pPr>
              <a:defRPr sz="4800" b="0" i="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38775F7-8F9D-4348-8695-77C7885F4F73}"/>
              </a:ext>
            </a:extLst>
          </p:cNvPr>
          <p:cNvSpPr>
            <a:spLocks noGrp="1"/>
          </p:cNvSpPr>
          <p:nvPr>
            <p:ph type="sldNum" sz="quarter" idx="12"/>
          </p:nvPr>
        </p:nvSpPr>
        <p:spPr/>
        <p:txBody>
          <a:bodyPr/>
          <a:lstStyle/>
          <a:p>
            <a:fld id="{13D904CC-D41C-A645-8C4E-4BA7C310B73F}" type="slidenum">
              <a:rPr lang="en-US" smtClean="0"/>
              <a:t>‹#›</a:t>
            </a:fld>
            <a:endParaRPr lang="en-US"/>
          </a:p>
        </p:txBody>
      </p:sp>
      <p:pic>
        <p:nvPicPr>
          <p:cNvPr id="10" name="Picture 9" descr="A picture containing text, clipart&#10;&#10;Description automatically generated">
            <a:extLst>
              <a:ext uri="{FF2B5EF4-FFF2-40B4-BE49-F238E27FC236}">
                <a16:creationId xmlns:a16="http://schemas.microsoft.com/office/drawing/2014/main" id="{4531D3EA-11DF-A746-A178-0ACE75F509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8320" y="6335876"/>
            <a:ext cx="1122680" cy="265823"/>
          </a:xfrm>
          <a:prstGeom prst="rect">
            <a:avLst/>
          </a:prstGeom>
        </p:spPr>
      </p:pic>
    </p:spTree>
    <p:extLst>
      <p:ext uri="{BB962C8B-B14F-4D97-AF65-F5344CB8AC3E}">
        <p14:creationId xmlns:p14="http://schemas.microsoft.com/office/powerpoint/2010/main" val="2818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D18626-D9BB-F746-8589-8137C0F4ABAA}"/>
              </a:ext>
            </a:extLst>
          </p:cNvPr>
          <p:cNvSpPr/>
          <p:nvPr userDrawn="1"/>
        </p:nvSpPr>
        <p:spPr>
          <a:xfrm>
            <a:off x="0" y="0"/>
            <a:ext cx="12192000" cy="6858000"/>
          </a:xfrm>
          <a:prstGeom prst="rect">
            <a:avLst/>
          </a:prstGeom>
          <a:solidFill>
            <a:srgbClr val="E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48681F-710D-F846-8359-2C513C127D54}"/>
              </a:ext>
            </a:extLst>
          </p:cNvPr>
          <p:cNvSpPr/>
          <p:nvPr userDrawn="1"/>
        </p:nvSpPr>
        <p:spPr>
          <a:xfrm>
            <a:off x="174171" y="174171"/>
            <a:ext cx="12235543" cy="6490982"/>
          </a:xfrm>
          <a:prstGeom prst="rect">
            <a:avLst/>
          </a:prstGeom>
          <a:gradFill flip="none" rotWithShape="1">
            <a:gsLst>
              <a:gs pos="35000">
                <a:schemeClr val="bg1">
                  <a:alpha val="0"/>
                </a:schemeClr>
              </a:gs>
              <a:gs pos="100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7666FE1-9CE5-5B4D-8881-E2BB0B705840}"/>
              </a:ext>
            </a:extLst>
          </p:cNvPr>
          <p:cNvSpPr>
            <a:spLocks noGrp="1"/>
          </p:cNvSpPr>
          <p:nvPr>
            <p:ph type="title"/>
          </p:nvPr>
        </p:nvSpPr>
        <p:spPr>
          <a:xfrm>
            <a:off x="60452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5250AC8-451F-664D-83E4-71CBF5516052}"/>
              </a:ext>
            </a:extLst>
          </p:cNvPr>
          <p:cNvSpPr>
            <a:spLocks noGrp="1"/>
          </p:cNvSpPr>
          <p:nvPr>
            <p:ph type="body" idx="1"/>
          </p:nvPr>
        </p:nvSpPr>
        <p:spPr>
          <a:xfrm>
            <a:off x="60452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722A81-A79E-A44E-80B6-537F6178D4FC}"/>
              </a:ext>
            </a:extLst>
          </p:cNvPr>
          <p:cNvSpPr>
            <a:spLocks noGrp="1"/>
          </p:cNvSpPr>
          <p:nvPr>
            <p:ph type="dt" sz="half" idx="2"/>
          </p:nvPr>
        </p:nvSpPr>
        <p:spPr>
          <a:xfrm>
            <a:off x="60452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CAF6D-94E8-3D4A-B3CF-0D60F7EECD94}" type="datetimeFigureOut">
              <a:rPr lang="en-US" smtClean="0"/>
              <a:t>3/27/2025</a:t>
            </a:fld>
            <a:endParaRPr lang="en-US"/>
          </a:p>
        </p:txBody>
      </p:sp>
      <p:sp>
        <p:nvSpPr>
          <p:cNvPr id="5" name="Footer Placeholder 4">
            <a:extLst>
              <a:ext uri="{FF2B5EF4-FFF2-40B4-BE49-F238E27FC236}">
                <a16:creationId xmlns:a16="http://schemas.microsoft.com/office/drawing/2014/main" id="{97AE8039-A2C8-A549-BDA9-5B0FD4330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127F3D-F057-934F-A950-99BAE7573E04}"/>
              </a:ext>
            </a:extLst>
          </p:cNvPr>
          <p:cNvSpPr>
            <a:spLocks noGrp="1"/>
          </p:cNvSpPr>
          <p:nvPr>
            <p:ph type="sldNum" sz="quarter" idx="4"/>
          </p:nvPr>
        </p:nvSpPr>
        <p:spPr>
          <a:xfrm>
            <a:off x="11811000" y="6281024"/>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904CC-D41C-A645-8C4E-4BA7C310B73F}" type="slidenum">
              <a:rPr lang="en-US" smtClean="0"/>
              <a:t>‹#›</a:t>
            </a:fld>
            <a:endParaRPr lang="en-US"/>
          </a:p>
        </p:txBody>
      </p:sp>
      <p:pic>
        <p:nvPicPr>
          <p:cNvPr id="11" name="Picture 10" descr="Text, logo&#10;&#10;Description automatically generated">
            <a:extLst>
              <a:ext uri="{FF2B5EF4-FFF2-40B4-BE49-F238E27FC236}">
                <a16:creationId xmlns:a16="http://schemas.microsoft.com/office/drawing/2014/main" id="{461C9443-E574-D94D-B08E-819451086323}"/>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Tree>
    <p:extLst>
      <p:ext uri="{BB962C8B-B14F-4D97-AF65-F5344CB8AC3E}">
        <p14:creationId xmlns:p14="http://schemas.microsoft.com/office/powerpoint/2010/main" val="3284875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61" r:id="rId5"/>
    <p:sldLayoutId id="2147483662" r:id="rId6"/>
    <p:sldLayoutId id="2147483663" r:id="rId7"/>
    <p:sldLayoutId id="2147483664" r:id="rId8"/>
    <p:sldLayoutId id="2147483651" r:id="rId9"/>
    <p:sldLayoutId id="2147483652" r:id="rId10"/>
    <p:sldLayoutId id="2147483665" r:id="rId11"/>
    <p:sldLayoutId id="2147483666" r:id="rId12"/>
    <p:sldLayoutId id="2147483668" r:id="rId13"/>
    <p:sldLayoutId id="2147483669" r:id="rId14"/>
    <p:sldLayoutId id="2147483670" r:id="rId15"/>
    <p:sldLayoutId id="2147483671" r:id="rId16"/>
    <p:sldLayoutId id="2147483653" r:id="rId17"/>
    <p:sldLayoutId id="2147483672" r:id="rId18"/>
    <p:sldLayoutId id="2147483654" r:id="rId19"/>
    <p:sldLayoutId id="2147483655" r:id="rId20"/>
    <p:sldLayoutId id="2147483656" r:id="rId21"/>
    <p:sldLayoutId id="2147483657" r:id="rId22"/>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1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lanet with blue light coming out of it&#10;&#10;Description automatically generated">
            <a:extLst>
              <a:ext uri="{FF2B5EF4-FFF2-40B4-BE49-F238E27FC236}">
                <a16:creationId xmlns:a16="http://schemas.microsoft.com/office/drawing/2014/main" id="{AE340139-CEBA-DB2B-D19E-EB37356778A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2225" y="11113"/>
            <a:ext cx="11963400" cy="5829300"/>
          </a:xfrm>
        </p:spPr>
      </p:pic>
      <p:sp>
        <p:nvSpPr>
          <p:cNvPr id="14" name="Rectangle 13">
            <a:extLst>
              <a:ext uri="{FF2B5EF4-FFF2-40B4-BE49-F238E27FC236}">
                <a16:creationId xmlns:a16="http://schemas.microsoft.com/office/drawing/2014/main" id="{4E9EF2EB-2E0E-6940-8654-DD84084155A2}"/>
              </a:ext>
            </a:extLst>
          </p:cNvPr>
          <p:cNvSpPr/>
          <p:nvPr/>
        </p:nvSpPr>
        <p:spPr>
          <a:xfrm>
            <a:off x="-21770" y="11218"/>
            <a:ext cx="5751362" cy="5829300"/>
          </a:xfrm>
          <a:prstGeom prst="rect">
            <a:avLst/>
          </a:prstGeom>
          <a:gradFill flip="none" rotWithShape="1">
            <a:gsLst>
              <a:gs pos="64000">
                <a:schemeClr val="bg1">
                  <a:alpha val="0"/>
                </a:schemeClr>
              </a:gs>
              <a:gs pos="100000">
                <a:schemeClr val="tx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15DF70C2-FD8B-AE45-8137-9330025A312F}"/>
              </a:ext>
            </a:extLst>
          </p:cNvPr>
          <p:cNvSpPr>
            <a:spLocks noGrp="1"/>
          </p:cNvSpPr>
          <p:nvPr>
            <p:ph type="body" sz="quarter" idx="15"/>
          </p:nvPr>
        </p:nvSpPr>
        <p:spPr>
          <a:xfrm>
            <a:off x="7785100" y="6273800"/>
            <a:ext cx="3784600" cy="381000"/>
          </a:xfrm>
        </p:spPr>
        <p:txBody>
          <a:bodyPr/>
          <a:lstStyle/>
          <a:p>
            <a:r>
              <a:rPr lang="en-US"/>
              <a:t>April 2, 2025</a:t>
            </a:r>
            <a:endParaRPr lang="en-US" dirty="0"/>
          </a:p>
        </p:txBody>
      </p:sp>
      <p:sp>
        <p:nvSpPr>
          <p:cNvPr id="7" name="Title 6">
            <a:extLst>
              <a:ext uri="{FF2B5EF4-FFF2-40B4-BE49-F238E27FC236}">
                <a16:creationId xmlns:a16="http://schemas.microsoft.com/office/drawing/2014/main" id="{C1405968-6BA1-3049-99F3-727C0A970EF8}"/>
              </a:ext>
            </a:extLst>
          </p:cNvPr>
          <p:cNvSpPr>
            <a:spLocks noGrp="1"/>
          </p:cNvSpPr>
          <p:nvPr>
            <p:ph type="ctrTitle"/>
          </p:nvPr>
        </p:nvSpPr>
        <p:spPr>
          <a:xfrm>
            <a:off x="697677" y="2018538"/>
            <a:ext cx="9161217" cy="1404620"/>
          </a:xfrm>
        </p:spPr>
        <p:txBody>
          <a:bodyPr>
            <a:noAutofit/>
          </a:bodyPr>
          <a:lstStyle/>
          <a:p>
            <a:pPr>
              <a:lnSpc>
                <a:spcPts val="4400"/>
              </a:lnSpc>
            </a:pPr>
            <a:r>
              <a:rPr lang="en-US" sz="4800"/>
              <a:t>Design Around</a:t>
            </a:r>
            <a:br>
              <a:rPr lang="en-US" sz="4800"/>
            </a:br>
            <a:r>
              <a:rPr lang="en-US" sz="3600"/>
              <a:t>Recent Developments </a:t>
            </a:r>
            <a:r>
              <a:rPr lang="en-US" sz="3600" dirty="0"/>
              <a:t>in Design Patent Law</a:t>
            </a:r>
            <a:endParaRPr lang="en-US" sz="3600" b="1" dirty="0"/>
          </a:p>
        </p:txBody>
      </p:sp>
      <p:sp>
        <p:nvSpPr>
          <p:cNvPr id="5" name="TextBox 4">
            <a:extLst>
              <a:ext uri="{FF2B5EF4-FFF2-40B4-BE49-F238E27FC236}">
                <a16:creationId xmlns:a16="http://schemas.microsoft.com/office/drawing/2014/main" id="{4839AB08-6BAC-2A42-850A-689B3A7C79CE}"/>
              </a:ext>
            </a:extLst>
          </p:cNvPr>
          <p:cNvSpPr txBox="1"/>
          <p:nvPr/>
        </p:nvSpPr>
        <p:spPr>
          <a:xfrm>
            <a:off x="6352162" y="150778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EDD1FB64-9731-FE49-8C38-5971B690F1D8}"/>
              </a:ext>
            </a:extLst>
          </p:cNvPr>
          <p:cNvSpPr/>
          <p:nvPr/>
        </p:nvSpPr>
        <p:spPr>
          <a:xfrm>
            <a:off x="9131300" y="4762500"/>
            <a:ext cx="3060700" cy="120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7">
            <a:extLst>
              <a:ext uri="{FF2B5EF4-FFF2-40B4-BE49-F238E27FC236}">
                <a16:creationId xmlns:a16="http://schemas.microsoft.com/office/drawing/2014/main" id="{8C88C00C-B429-3042-8554-8190C459639C}"/>
              </a:ext>
            </a:extLst>
          </p:cNvPr>
          <p:cNvSpPr>
            <a:spLocks noGrp="1"/>
          </p:cNvSpPr>
          <p:nvPr>
            <p:ph type="subTitle" idx="1"/>
          </p:nvPr>
        </p:nvSpPr>
        <p:spPr>
          <a:xfrm>
            <a:off x="697677" y="3449638"/>
            <a:ext cx="6083300" cy="1008062"/>
          </a:xfrm>
        </p:spPr>
        <p:txBody>
          <a:bodyPr/>
          <a:lstStyle/>
          <a:p>
            <a:r>
              <a:rPr lang="en-US" sz="1400" dirty="0"/>
              <a:t>PRESENTED BY</a:t>
            </a:r>
            <a:br>
              <a:rPr lang="en-US" dirty="0"/>
            </a:br>
            <a:r>
              <a:rPr lang="en-US" dirty="0"/>
              <a:t>Nika Aldrich</a:t>
            </a:r>
          </a:p>
        </p:txBody>
      </p:sp>
      <p:sp>
        <p:nvSpPr>
          <p:cNvPr id="10" name="Text Placeholder 9">
            <a:extLst>
              <a:ext uri="{FF2B5EF4-FFF2-40B4-BE49-F238E27FC236}">
                <a16:creationId xmlns:a16="http://schemas.microsoft.com/office/drawing/2014/main" id="{0A1AEF05-B2DE-D44B-B325-D2385B7FA56F}"/>
              </a:ext>
            </a:extLst>
          </p:cNvPr>
          <p:cNvSpPr>
            <a:spLocks noGrp="1"/>
          </p:cNvSpPr>
          <p:nvPr>
            <p:ph type="body" sz="quarter" idx="14"/>
          </p:nvPr>
        </p:nvSpPr>
        <p:spPr/>
        <p:txBody>
          <a:bodyPr/>
          <a:lstStyle/>
          <a:p>
            <a:r>
              <a:rPr lang="en-US" dirty="0"/>
              <a:t>Experience what we know about </a:t>
            </a:r>
            <a:br>
              <a:rPr lang="en-US" dirty="0"/>
            </a:br>
            <a:r>
              <a:rPr lang="en-US" dirty="0"/>
              <a:t>your industry and what it’s like to </a:t>
            </a:r>
            <a:br>
              <a:rPr lang="en-US" dirty="0"/>
            </a:br>
            <a:r>
              <a:rPr lang="en-US" dirty="0"/>
              <a:t>be represented by Schwabe.</a:t>
            </a:r>
          </a:p>
          <a:p>
            <a:endParaRPr lang="en-US" dirty="0"/>
          </a:p>
        </p:txBody>
      </p:sp>
    </p:spTree>
    <p:extLst>
      <p:ext uri="{BB962C8B-B14F-4D97-AF65-F5344CB8AC3E}">
        <p14:creationId xmlns:p14="http://schemas.microsoft.com/office/powerpoint/2010/main" val="84526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85E-378E-DBAC-BDC9-3100A3209062}"/>
              </a:ext>
            </a:extLst>
          </p:cNvPr>
          <p:cNvSpPr>
            <a:spLocks noGrp="1"/>
          </p:cNvSpPr>
          <p:nvPr>
            <p:ph type="title"/>
          </p:nvPr>
        </p:nvSpPr>
        <p:spPr/>
        <p:txBody>
          <a:bodyPr>
            <a:normAutofit/>
          </a:bodyPr>
          <a:lstStyle/>
          <a:p>
            <a:r>
              <a:rPr lang="en-US" sz="4300" i="1" dirty="0"/>
              <a:t>LKQ Corp. v. GM Global Tech. Operations LLC</a:t>
            </a:r>
            <a:r>
              <a:rPr lang="en-US" sz="4300"/>
              <a:t>, 102 F.4th 1280 (Fed</a:t>
            </a:r>
            <a:r>
              <a:rPr lang="en-US" sz="4300" dirty="0"/>
              <a:t>. Cir</a:t>
            </a:r>
            <a:r>
              <a:rPr lang="en-US" sz="4300"/>
              <a:t>. 2024)</a:t>
            </a:r>
            <a:r>
              <a:rPr lang="en-US" sz="4300" dirty="0"/>
              <a:t> </a:t>
            </a:r>
          </a:p>
        </p:txBody>
      </p:sp>
      <p:sp>
        <p:nvSpPr>
          <p:cNvPr id="3" name="Content Placeholder 2">
            <a:extLst>
              <a:ext uri="{FF2B5EF4-FFF2-40B4-BE49-F238E27FC236}">
                <a16:creationId xmlns:a16="http://schemas.microsoft.com/office/drawing/2014/main" id="{9D022314-2333-E374-F041-77D3E97BB46A}"/>
              </a:ext>
            </a:extLst>
          </p:cNvPr>
          <p:cNvSpPr>
            <a:spLocks noGrp="1"/>
          </p:cNvSpPr>
          <p:nvPr>
            <p:ph idx="1"/>
          </p:nvPr>
        </p:nvSpPr>
        <p:spPr/>
        <p:txBody>
          <a:bodyPr/>
          <a:lstStyle/>
          <a:p>
            <a:endParaRPr lang="en-US" dirty="0">
              <a:solidFill>
                <a:srgbClr val="212121"/>
              </a:solidFill>
              <a:latin typeface="Calibri" panose="020F0502020204030204" pitchFamily="34" charset="0"/>
            </a:endParaRPr>
          </a:p>
          <a:p>
            <a:pPr marL="0" indent="0">
              <a:buNone/>
            </a:pPr>
            <a:r>
              <a:rPr lang="en-US" b="0" i="0" u="none" strike="noStrike">
                <a:solidFill>
                  <a:srgbClr val="212121"/>
                </a:solidFill>
                <a:effectLst/>
                <a:latin typeface="Calibri" panose="020F0502020204030204" pitchFamily="34" charset="0"/>
              </a:rPr>
              <a:t>“</a:t>
            </a:r>
            <a:r>
              <a:rPr lang="en-US"/>
              <a:t>We conclude that the </a:t>
            </a:r>
            <a:r>
              <a:rPr lang="en-US" i="1"/>
              <a:t>Rosen-Durling</a:t>
            </a:r>
            <a:r>
              <a:rPr lang="en-US"/>
              <a:t> test requirements —that (1) the primary reference be "basically the same" as the challenged design claim; and (2) any secondary references be ‘so related’ to the primary reference that features in one would suggest application of those features to the other—are improperly rigid.”</a:t>
            </a:r>
            <a:endParaRPr lang="en-US" dirty="0"/>
          </a:p>
        </p:txBody>
      </p:sp>
    </p:spTree>
    <p:extLst>
      <p:ext uri="{BB962C8B-B14F-4D97-AF65-F5344CB8AC3E}">
        <p14:creationId xmlns:p14="http://schemas.microsoft.com/office/powerpoint/2010/main" val="243556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85E-378E-DBAC-BDC9-3100A3209062}"/>
              </a:ext>
            </a:extLst>
          </p:cNvPr>
          <p:cNvSpPr>
            <a:spLocks noGrp="1"/>
          </p:cNvSpPr>
          <p:nvPr>
            <p:ph type="title"/>
          </p:nvPr>
        </p:nvSpPr>
        <p:spPr/>
        <p:txBody>
          <a:bodyPr>
            <a:normAutofit/>
          </a:bodyPr>
          <a:lstStyle/>
          <a:p>
            <a:r>
              <a:rPr lang="en-US" sz="4300" i="1" dirty="0"/>
              <a:t>LKQ Corp. v. GM Global Tech. Operations LLC</a:t>
            </a:r>
            <a:r>
              <a:rPr lang="en-US" sz="4300"/>
              <a:t>, 102 F.4th 1280 (Fed</a:t>
            </a:r>
            <a:r>
              <a:rPr lang="en-US" sz="4300" dirty="0"/>
              <a:t>. Cir</a:t>
            </a:r>
            <a:r>
              <a:rPr lang="en-US" sz="4300"/>
              <a:t>. 2024)</a:t>
            </a:r>
            <a:r>
              <a:rPr lang="en-US" sz="4300" dirty="0"/>
              <a:t> </a:t>
            </a:r>
          </a:p>
        </p:txBody>
      </p:sp>
      <p:sp>
        <p:nvSpPr>
          <p:cNvPr id="3" name="Content Placeholder 2">
            <a:extLst>
              <a:ext uri="{FF2B5EF4-FFF2-40B4-BE49-F238E27FC236}">
                <a16:creationId xmlns:a16="http://schemas.microsoft.com/office/drawing/2014/main" id="{9D022314-2333-E374-F041-77D3E97BB46A}"/>
              </a:ext>
            </a:extLst>
          </p:cNvPr>
          <p:cNvSpPr>
            <a:spLocks noGrp="1"/>
          </p:cNvSpPr>
          <p:nvPr>
            <p:ph idx="1"/>
          </p:nvPr>
        </p:nvSpPr>
        <p:spPr>
          <a:xfrm>
            <a:off x="604520" y="2421467"/>
            <a:ext cx="10515600" cy="3755496"/>
          </a:xfrm>
        </p:spPr>
        <p:txBody>
          <a:bodyPr/>
          <a:lstStyle/>
          <a:p>
            <a:endParaRPr lang="en-US" dirty="0">
              <a:solidFill>
                <a:srgbClr val="212121"/>
              </a:solidFill>
              <a:latin typeface="Calibri" panose="020F0502020204030204" pitchFamily="34" charset="0"/>
            </a:endParaRPr>
          </a:p>
          <a:p>
            <a:pPr marL="0" indent="0">
              <a:buNone/>
            </a:pPr>
            <a:r>
              <a:rPr lang="en-US" b="0" i="0" u="none" strike="noStrike">
                <a:solidFill>
                  <a:srgbClr val="212121"/>
                </a:solidFill>
                <a:effectLst/>
                <a:latin typeface="Calibri" panose="020F0502020204030204" pitchFamily="34" charset="0"/>
              </a:rPr>
              <a:t>“</a:t>
            </a:r>
            <a:r>
              <a:rPr lang="en-US"/>
              <a:t>Having overruled </a:t>
            </a:r>
            <a:r>
              <a:rPr lang="en-US" i="1"/>
              <a:t>Rosen</a:t>
            </a:r>
            <a:r>
              <a:rPr lang="en-US"/>
              <a:t> and </a:t>
            </a:r>
            <a:r>
              <a:rPr lang="en-US" i="1"/>
              <a:t>Durling,</a:t>
            </a:r>
            <a:r>
              <a:rPr lang="en-US"/>
              <a:t> we consider what the framework for evaluating obviousness of design patent claims should be.”</a:t>
            </a:r>
            <a:endParaRPr lang="en-US" dirty="0"/>
          </a:p>
        </p:txBody>
      </p:sp>
    </p:spTree>
    <p:extLst>
      <p:ext uri="{BB962C8B-B14F-4D97-AF65-F5344CB8AC3E}">
        <p14:creationId xmlns:p14="http://schemas.microsoft.com/office/powerpoint/2010/main" val="10094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85E-378E-DBAC-BDC9-3100A3209062}"/>
              </a:ext>
            </a:extLst>
          </p:cNvPr>
          <p:cNvSpPr>
            <a:spLocks noGrp="1"/>
          </p:cNvSpPr>
          <p:nvPr>
            <p:ph type="title"/>
          </p:nvPr>
        </p:nvSpPr>
        <p:spPr/>
        <p:txBody>
          <a:bodyPr>
            <a:normAutofit/>
          </a:bodyPr>
          <a:lstStyle/>
          <a:p>
            <a:r>
              <a:rPr lang="en-US" sz="4300" i="1" dirty="0"/>
              <a:t>LKQ Corp. v. GM Global Tech. Operations LLC</a:t>
            </a:r>
            <a:r>
              <a:rPr lang="en-US" sz="4300"/>
              <a:t>, 102 F.4th 1280 (Fed</a:t>
            </a:r>
            <a:r>
              <a:rPr lang="en-US" sz="4300" dirty="0"/>
              <a:t>. Cir</a:t>
            </a:r>
            <a:r>
              <a:rPr lang="en-US" sz="4300"/>
              <a:t>. 2024)</a:t>
            </a:r>
            <a:r>
              <a:rPr lang="en-US" sz="4300" dirty="0"/>
              <a:t> </a:t>
            </a:r>
          </a:p>
        </p:txBody>
      </p:sp>
      <p:sp>
        <p:nvSpPr>
          <p:cNvPr id="3" name="Content Placeholder 2">
            <a:extLst>
              <a:ext uri="{FF2B5EF4-FFF2-40B4-BE49-F238E27FC236}">
                <a16:creationId xmlns:a16="http://schemas.microsoft.com/office/drawing/2014/main" id="{9D022314-2333-E374-F041-77D3E97BB46A}"/>
              </a:ext>
            </a:extLst>
          </p:cNvPr>
          <p:cNvSpPr>
            <a:spLocks noGrp="1"/>
          </p:cNvSpPr>
          <p:nvPr>
            <p:ph idx="1"/>
          </p:nvPr>
        </p:nvSpPr>
        <p:spPr/>
        <p:txBody>
          <a:bodyPr>
            <a:normAutofit/>
          </a:bodyPr>
          <a:lstStyle/>
          <a:p>
            <a:endParaRPr lang="en-US" dirty="0">
              <a:solidFill>
                <a:srgbClr val="212121"/>
              </a:solidFill>
              <a:latin typeface="Calibri" panose="020F0502020204030204" pitchFamily="34" charset="0"/>
            </a:endParaRPr>
          </a:p>
          <a:p>
            <a:pPr marL="0" indent="0">
              <a:buNone/>
            </a:pPr>
            <a:r>
              <a:rPr lang="en-US" sz="3600" b="1" i="0" u="none" strike="noStrike">
                <a:solidFill>
                  <a:srgbClr val="212121"/>
                </a:solidFill>
                <a:effectLst/>
                <a:latin typeface="Calibri" panose="020F0502020204030204" pitchFamily="34" charset="0"/>
              </a:rPr>
              <a:t>1.</a:t>
            </a:r>
          </a:p>
          <a:p>
            <a:pPr marL="0" indent="0">
              <a:buNone/>
            </a:pPr>
            <a:r>
              <a:rPr lang="en-US" b="0" i="0" u="none" strike="noStrike">
                <a:solidFill>
                  <a:srgbClr val="212121"/>
                </a:solidFill>
                <a:effectLst/>
                <a:latin typeface="Calibri" panose="020F0502020204030204" pitchFamily="34" charset="0"/>
              </a:rPr>
              <a:t>“</a:t>
            </a:r>
            <a:r>
              <a:rPr lang="en-US"/>
              <a:t>Applying </a:t>
            </a:r>
            <a:r>
              <a:rPr lang="en-US" i="1"/>
              <a:t>Graham</a:t>
            </a:r>
            <a:r>
              <a:rPr lang="en-US"/>
              <a:t> factor one, the fact finder should consider the ‘scope and content of the prior art’ within the knowledge of an ordinary designer in the field of the design. </a:t>
            </a:r>
            <a:r>
              <a:rPr lang="en-US" i="1"/>
              <a:t> . . . </a:t>
            </a:r>
            <a:r>
              <a:rPr lang="en-US"/>
              <a:t>We reaffirm that an analogous art requirement applies for obviousness of design patents.” </a:t>
            </a:r>
            <a:endParaRPr lang="en-US" dirty="0"/>
          </a:p>
        </p:txBody>
      </p:sp>
    </p:spTree>
    <p:extLst>
      <p:ext uri="{BB962C8B-B14F-4D97-AF65-F5344CB8AC3E}">
        <p14:creationId xmlns:p14="http://schemas.microsoft.com/office/powerpoint/2010/main" val="117641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85E-378E-DBAC-BDC9-3100A3209062}"/>
              </a:ext>
            </a:extLst>
          </p:cNvPr>
          <p:cNvSpPr>
            <a:spLocks noGrp="1"/>
          </p:cNvSpPr>
          <p:nvPr>
            <p:ph type="title"/>
          </p:nvPr>
        </p:nvSpPr>
        <p:spPr/>
        <p:txBody>
          <a:bodyPr>
            <a:normAutofit/>
          </a:bodyPr>
          <a:lstStyle/>
          <a:p>
            <a:r>
              <a:rPr lang="en-US" sz="4300" i="1" dirty="0"/>
              <a:t>LKQ Corp. v. GM Global Tech. Operations LLC</a:t>
            </a:r>
            <a:r>
              <a:rPr lang="en-US" sz="4300"/>
              <a:t>, 102 F.4th 1280 (Fed</a:t>
            </a:r>
            <a:r>
              <a:rPr lang="en-US" sz="4300" dirty="0"/>
              <a:t>. Cir</a:t>
            </a:r>
            <a:r>
              <a:rPr lang="en-US" sz="4300"/>
              <a:t>. 2024)</a:t>
            </a:r>
            <a:r>
              <a:rPr lang="en-US" sz="4300" dirty="0"/>
              <a:t> </a:t>
            </a:r>
          </a:p>
        </p:txBody>
      </p:sp>
      <p:sp>
        <p:nvSpPr>
          <p:cNvPr id="3" name="Content Placeholder 2">
            <a:extLst>
              <a:ext uri="{FF2B5EF4-FFF2-40B4-BE49-F238E27FC236}">
                <a16:creationId xmlns:a16="http://schemas.microsoft.com/office/drawing/2014/main" id="{9D022314-2333-E374-F041-77D3E97BB46A}"/>
              </a:ext>
            </a:extLst>
          </p:cNvPr>
          <p:cNvSpPr>
            <a:spLocks noGrp="1"/>
          </p:cNvSpPr>
          <p:nvPr>
            <p:ph idx="1"/>
          </p:nvPr>
        </p:nvSpPr>
        <p:spPr/>
        <p:txBody>
          <a:bodyPr>
            <a:normAutofit/>
          </a:bodyPr>
          <a:lstStyle/>
          <a:p>
            <a:endParaRPr lang="en-US" dirty="0">
              <a:solidFill>
                <a:srgbClr val="212121"/>
              </a:solidFill>
              <a:latin typeface="Calibri" panose="020F0502020204030204" pitchFamily="34" charset="0"/>
            </a:endParaRPr>
          </a:p>
          <a:p>
            <a:pPr marL="0" indent="0">
              <a:buNone/>
            </a:pPr>
            <a:r>
              <a:rPr lang="en-US" b="0" i="0" u="none" strike="noStrike">
                <a:solidFill>
                  <a:srgbClr val="212121"/>
                </a:solidFill>
                <a:effectLst/>
                <a:latin typeface="Calibri" panose="020F0502020204030204" pitchFamily="34" charset="0"/>
              </a:rPr>
              <a:t>“</a:t>
            </a:r>
            <a:r>
              <a:rPr lang="en-US"/>
              <a:t>For utility patents, we use a two-part test to determine the scope of analogous art: (1) whether the art is from the same field of endeavor as the claimed invention; and (2) if the reference is not within the field of the inventor's endeavor, whether the reference still is reasonably pertinent to the particular problem with which the inventor is involved.”</a:t>
            </a:r>
            <a:endParaRPr lang="en-US" dirty="0"/>
          </a:p>
        </p:txBody>
      </p:sp>
    </p:spTree>
    <p:extLst>
      <p:ext uri="{BB962C8B-B14F-4D97-AF65-F5344CB8AC3E}">
        <p14:creationId xmlns:p14="http://schemas.microsoft.com/office/powerpoint/2010/main" val="3062924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85E-378E-DBAC-BDC9-3100A3209062}"/>
              </a:ext>
            </a:extLst>
          </p:cNvPr>
          <p:cNvSpPr>
            <a:spLocks noGrp="1"/>
          </p:cNvSpPr>
          <p:nvPr>
            <p:ph type="title"/>
          </p:nvPr>
        </p:nvSpPr>
        <p:spPr/>
        <p:txBody>
          <a:bodyPr>
            <a:normAutofit/>
          </a:bodyPr>
          <a:lstStyle/>
          <a:p>
            <a:r>
              <a:rPr lang="en-US" sz="4300" i="1" dirty="0"/>
              <a:t>LKQ Corp. v. GM Global Tech. Operations LLC</a:t>
            </a:r>
            <a:r>
              <a:rPr lang="en-US" sz="4300"/>
              <a:t>, 102 F.4th 1280 (Fed</a:t>
            </a:r>
            <a:r>
              <a:rPr lang="en-US" sz="4300" dirty="0"/>
              <a:t>. Cir</a:t>
            </a:r>
            <a:r>
              <a:rPr lang="en-US" sz="4300"/>
              <a:t>. 2024)</a:t>
            </a:r>
            <a:r>
              <a:rPr lang="en-US" sz="4300" dirty="0"/>
              <a:t> </a:t>
            </a:r>
          </a:p>
        </p:txBody>
      </p:sp>
      <p:sp>
        <p:nvSpPr>
          <p:cNvPr id="3" name="Content Placeholder 2">
            <a:extLst>
              <a:ext uri="{FF2B5EF4-FFF2-40B4-BE49-F238E27FC236}">
                <a16:creationId xmlns:a16="http://schemas.microsoft.com/office/drawing/2014/main" id="{9D022314-2333-E374-F041-77D3E97BB46A}"/>
              </a:ext>
            </a:extLst>
          </p:cNvPr>
          <p:cNvSpPr>
            <a:spLocks noGrp="1"/>
          </p:cNvSpPr>
          <p:nvPr>
            <p:ph idx="1"/>
          </p:nvPr>
        </p:nvSpPr>
        <p:spPr/>
        <p:txBody>
          <a:bodyPr>
            <a:normAutofit/>
          </a:bodyPr>
          <a:lstStyle/>
          <a:p>
            <a:endParaRPr lang="en-US" dirty="0">
              <a:solidFill>
                <a:srgbClr val="212121"/>
              </a:solidFill>
              <a:latin typeface="Calibri" panose="020F0502020204030204" pitchFamily="34" charset="0"/>
            </a:endParaRPr>
          </a:p>
          <a:p>
            <a:pPr marL="0" indent="0">
              <a:buNone/>
            </a:pPr>
            <a:r>
              <a:rPr lang="en-US" b="0" i="0" u="none" strike="noStrike">
                <a:solidFill>
                  <a:srgbClr val="212121"/>
                </a:solidFill>
                <a:effectLst/>
                <a:latin typeface="Calibri" panose="020F0502020204030204" pitchFamily="34" charset="0"/>
              </a:rPr>
              <a:t>“</a:t>
            </a:r>
            <a:r>
              <a:rPr lang="en-US"/>
              <a:t>We conclude that the first part of this two-part test applies to design patents in a straightforward manner.”</a:t>
            </a:r>
            <a:endParaRPr lang="en-US" dirty="0"/>
          </a:p>
        </p:txBody>
      </p:sp>
    </p:spTree>
    <p:extLst>
      <p:ext uri="{BB962C8B-B14F-4D97-AF65-F5344CB8AC3E}">
        <p14:creationId xmlns:p14="http://schemas.microsoft.com/office/powerpoint/2010/main" val="4087706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85E-378E-DBAC-BDC9-3100A3209062}"/>
              </a:ext>
            </a:extLst>
          </p:cNvPr>
          <p:cNvSpPr>
            <a:spLocks noGrp="1"/>
          </p:cNvSpPr>
          <p:nvPr>
            <p:ph type="title"/>
          </p:nvPr>
        </p:nvSpPr>
        <p:spPr/>
        <p:txBody>
          <a:bodyPr>
            <a:normAutofit/>
          </a:bodyPr>
          <a:lstStyle/>
          <a:p>
            <a:r>
              <a:rPr lang="en-US" sz="4300" i="1" dirty="0"/>
              <a:t>LKQ Corp. v. GM Global Tech. Operations LLC</a:t>
            </a:r>
            <a:r>
              <a:rPr lang="en-US" sz="4300"/>
              <a:t>, 102 F.4th 1280 (Fed</a:t>
            </a:r>
            <a:r>
              <a:rPr lang="en-US" sz="4300" dirty="0"/>
              <a:t>. Cir</a:t>
            </a:r>
            <a:r>
              <a:rPr lang="en-US" sz="4300"/>
              <a:t>. 2024)</a:t>
            </a:r>
            <a:r>
              <a:rPr lang="en-US" sz="4300" dirty="0"/>
              <a:t> </a:t>
            </a:r>
          </a:p>
        </p:txBody>
      </p:sp>
      <p:sp>
        <p:nvSpPr>
          <p:cNvPr id="3" name="Content Placeholder 2">
            <a:extLst>
              <a:ext uri="{FF2B5EF4-FFF2-40B4-BE49-F238E27FC236}">
                <a16:creationId xmlns:a16="http://schemas.microsoft.com/office/drawing/2014/main" id="{9D022314-2333-E374-F041-77D3E97BB46A}"/>
              </a:ext>
            </a:extLst>
          </p:cNvPr>
          <p:cNvSpPr>
            <a:spLocks noGrp="1"/>
          </p:cNvSpPr>
          <p:nvPr>
            <p:ph idx="1"/>
          </p:nvPr>
        </p:nvSpPr>
        <p:spPr/>
        <p:txBody>
          <a:bodyPr>
            <a:normAutofit/>
          </a:bodyPr>
          <a:lstStyle/>
          <a:p>
            <a:endParaRPr lang="en-US" dirty="0">
              <a:solidFill>
                <a:srgbClr val="212121"/>
              </a:solidFill>
              <a:latin typeface="Calibri" panose="020F0502020204030204" pitchFamily="34" charset="0"/>
            </a:endParaRPr>
          </a:p>
          <a:p>
            <a:pPr marL="0" indent="0">
              <a:buNone/>
            </a:pPr>
            <a:r>
              <a:rPr lang="en-US" b="0" i="0" u="none" strike="noStrike">
                <a:solidFill>
                  <a:srgbClr val="212121"/>
                </a:solidFill>
                <a:effectLst/>
                <a:latin typeface="Calibri" panose="020F0502020204030204" pitchFamily="34" charset="0"/>
              </a:rPr>
              <a:t>“</a:t>
            </a:r>
            <a:r>
              <a:rPr lang="en-US"/>
              <a:t>On the other hand, the second part of the two-part analogous art test for utility patents would not seem to apply to design patents in the same way, and how to translate this part of the test into the design context is less apparent. Unlike a utility patent, a design patent itself does not clearly or reliably indicate ‘the particular problem with which </a:t>
            </a:r>
            <a:r>
              <a:rPr lang="en-US" i="1"/>
              <a:t>the inventor</a:t>
            </a:r>
            <a:r>
              <a:rPr lang="en-US"/>
              <a:t> is involved.’”</a:t>
            </a:r>
            <a:endParaRPr lang="en-US" dirty="0"/>
          </a:p>
        </p:txBody>
      </p:sp>
    </p:spTree>
    <p:extLst>
      <p:ext uri="{BB962C8B-B14F-4D97-AF65-F5344CB8AC3E}">
        <p14:creationId xmlns:p14="http://schemas.microsoft.com/office/powerpoint/2010/main" val="104281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85E-378E-DBAC-BDC9-3100A3209062}"/>
              </a:ext>
            </a:extLst>
          </p:cNvPr>
          <p:cNvSpPr>
            <a:spLocks noGrp="1"/>
          </p:cNvSpPr>
          <p:nvPr>
            <p:ph type="title"/>
          </p:nvPr>
        </p:nvSpPr>
        <p:spPr/>
        <p:txBody>
          <a:bodyPr>
            <a:normAutofit/>
          </a:bodyPr>
          <a:lstStyle/>
          <a:p>
            <a:r>
              <a:rPr lang="en-US" sz="4300" i="1" dirty="0"/>
              <a:t>LKQ Corp. v. GM Global Tech. Operations LLC</a:t>
            </a:r>
            <a:r>
              <a:rPr lang="en-US" sz="4300"/>
              <a:t>, 102 F.4th 1280 (Fed</a:t>
            </a:r>
            <a:r>
              <a:rPr lang="en-US" sz="4300" dirty="0"/>
              <a:t>. Cir</a:t>
            </a:r>
            <a:r>
              <a:rPr lang="en-US" sz="4300"/>
              <a:t>. 2024)</a:t>
            </a:r>
            <a:r>
              <a:rPr lang="en-US" sz="4300" dirty="0"/>
              <a:t> </a:t>
            </a:r>
          </a:p>
        </p:txBody>
      </p:sp>
      <p:sp>
        <p:nvSpPr>
          <p:cNvPr id="3" name="Content Placeholder 2">
            <a:extLst>
              <a:ext uri="{FF2B5EF4-FFF2-40B4-BE49-F238E27FC236}">
                <a16:creationId xmlns:a16="http://schemas.microsoft.com/office/drawing/2014/main" id="{9D022314-2333-E374-F041-77D3E97BB46A}"/>
              </a:ext>
            </a:extLst>
          </p:cNvPr>
          <p:cNvSpPr>
            <a:spLocks noGrp="1"/>
          </p:cNvSpPr>
          <p:nvPr>
            <p:ph idx="1"/>
          </p:nvPr>
        </p:nvSpPr>
        <p:spPr/>
        <p:txBody>
          <a:bodyPr>
            <a:normAutofit/>
          </a:bodyPr>
          <a:lstStyle/>
          <a:p>
            <a:endParaRPr lang="en-US" dirty="0">
              <a:solidFill>
                <a:srgbClr val="212121"/>
              </a:solidFill>
              <a:latin typeface="Calibri" panose="020F0502020204030204" pitchFamily="34" charset="0"/>
            </a:endParaRPr>
          </a:p>
          <a:p>
            <a:pPr marL="0" indent="0">
              <a:buNone/>
            </a:pPr>
            <a:r>
              <a:rPr lang="en-US" b="0" i="0" u="none" strike="noStrike">
                <a:solidFill>
                  <a:srgbClr val="212121"/>
                </a:solidFill>
                <a:effectLst/>
                <a:latin typeface="Calibri" panose="020F0502020204030204" pitchFamily="34" charset="0"/>
              </a:rPr>
              <a:t>“</a:t>
            </a:r>
            <a:r>
              <a:rPr lang="en-US"/>
              <a:t>In this opinion, we do not delineate the full and precise contours of the analogous art test for design patents. Prior art designs for the same field of endeavor as the article of manufacture will be analogous, and we do not foreclose that other art could also be analogous. . . . [W]e ‘leave it to future cases to further develop the application of this standard.’”</a:t>
            </a:r>
            <a:endParaRPr lang="en-US" dirty="0"/>
          </a:p>
        </p:txBody>
      </p:sp>
    </p:spTree>
    <p:extLst>
      <p:ext uri="{BB962C8B-B14F-4D97-AF65-F5344CB8AC3E}">
        <p14:creationId xmlns:p14="http://schemas.microsoft.com/office/powerpoint/2010/main" val="190099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85E-378E-DBAC-BDC9-3100A3209062}"/>
              </a:ext>
            </a:extLst>
          </p:cNvPr>
          <p:cNvSpPr>
            <a:spLocks noGrp="1"/>
          </p:cNvSpPr>
          <p:nvPr>
            <p:ph type="title"/>
          </p:nvPr>
        </p:nvSpPr>
        <p:spPr/>
        <p:txBody>
          <a:bodyPr>
            <a:normAutofit/>
          </a:bodyPr>
          <a:lstStyle/>
          <a:p>
            <a:r>
              <a:rPr lang="en-US" sz="4300" i="1" dirty="0"/>
              <a:t>LKQ Corp. v. GM Global Tech. Operations LLC</a:t>
            </a:r>
            <a:r>
              <a:rPr lang="en-US" sz="4300"/>
              <a:t>, 102 F.4th 1280 (Fed</a:t>
            </a:r>
            <a:r>
              <a:rPr lang="en-US" sz="4300" dirty="0"/>
              <a:t>. Cir</a:t>
            </a:r>
            <a:r>
              <a:rPr lang="en-US" sz="4300"/>
              <a:t>. 2024)</a:t>
            </a:r>
            <a:r>
              <a:rPr lang="en-US" sz="4300" dirty="0"/>
              <a:t> </a:t>
            </a:r>
          </a:p>
        </p:txBody>
      </p:sp>
      <p:sp>
        <p:nvSpPr>
          <p:cNvPr id="3" name="Content Placeholder 2">
            <a:extLst>
              <a:ext uri="{FF2B5EF4-FFF2-40B4-BE49-F238E27FC236}">
                <a16:creationId xmlns:a16="http://schemas.microsoft.com/office/drawing/2014/main" id="{9D022314-2333-E374-F041-77D3E97BB46A}"/>
              </a:ext>
            </a:extLst>
          </p:cNvPr>
          <p:cNvSpPr>
            <a:spLocks noGrp="1"/>
          </p:cNvSpPr>
          <p:nvPr>
            <p:ph idx="1"/>
          </p:nvPr>
        </p:nvSpPr>
        <p:spPr/>
        <p:txBody>
          <a:bodyPr>
            <a:normAutofit/>
          </a:bodyPr>
          <a:lstStyle/>
          <a:p>
            <a:endParaRPr lang="en-US" dirty="0">
              <a:solidFill>
                <a:srgbClr val="212121"/>
              </a:solidFill>
              <a:latin typeface="Calibri" panose="020F0502020204030204" pitchFamily="34" charset="0"/>
            </a:endParaRPr>
          </a:p>
          <a:p>
            <a:pPr marL="0" indent="0">
              <a:buNone/>
            </a:pPr>
            <a:r>
              <a:rPr lang="en-US" sz="3600" b="1">
                <a:solidFill>
                  <a:srgbClr val="212121"/>
                </a:solidFill>
                <a:latin typeface="Calibri" panose="020F0502020204030204" pitchFamily="34" charset="0"/>
              </a:rPr>
              <a:t>2</a:t>
            </a:r>
            <a:r>
              <a:rPr lang="en-US" sz="3600" b="1" i="0" u="none" strike="noStrike">
                <a:solidFill>
                  <a:srgbClr val="212121"/>
                </a:solidFill>
                <a:effectLst/>
                <a:latin typeface="Calibri" panose="020F0502020204030204" pitchFamily="34" charset="0"/>
              </a:rPr>
              <a:t>.</a:t>
            </a:r>
          </a:p>
          <a:p>
            <a:pPr marL="0" indent="0">
              <a:buNone/>
            </a:pPr>
            <a:r>
              <a:rPr lang="en-US" b="0" i="0" u="none" strike="noStrike">
                <a:solidFill>
                  <a:srgbClr val="212121"/>
                </a:solidFill>
                <a:effectLst/>
                <a:latin typeface="Calibri" panose="020F0502020204030204" pitchFamily="34" charset="0"/>
              </a:rPr>
              <a:t>“</a:t>
            </a:r>
            <a:r>
              <a:rPr lang="en-US"/>
              <a:t>[I]n addressing the differences between the claimed design and prior art designs for validity purposes, we compare the visual appearance of the claimed design with prior art designs, albeit from the perspective of an ordinary designer in the field of the article of manufacture.”</a:t>
            </a:r>
            <a:endParaRPr lang="en-US" dirty="0"/>
          </a:p>
        </p:txBody>
      </p:sp>
    </p:spTree>
    <p:extLst>
      <p:ext uri="{BB962C8B-B14F-4D97-AF65-F5344CB8AC3E}">
        <p14:creationId xmlns:p14="http://schemas.microsoft.com/office/powerpoint/2010/main" val="4256220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85E-378E-DBAC-BDC9-3100A3209062}"/>
              </a:ext>
            </a:extLst>
          </p:cNvPr>
          <p:cNvSpPr>
            <a:spLocks noGrp="1"/>
          </p:cNvSpPr>
          <p:nvPr>
            <p:ph type="title"/>
          </p:nvPr>
        </p:nvSpPr>
        <p:spPr/>
        <p:txBody>
          <a:bodyPr>
            <a:normAutofit/>
          </a:bodyPr>
          <a:lstStyle/>
          <a:p>
            <a:r>
              <a:rPr lang="en-US" sz="4300" i="1" dirty="0"/>
              <a:t>LKQ Corp. v. GM Global Tech. Operations LLC</a:t>
            </a:r>
            <a:r>
              <a:rPr lang="en-US" sz="4300"/>
              <a:t>, 102 F.4th 1280 (Fed</a:t>
            </a:r>
            <a:r>
              <a:rPr lang="en-US" sz="4300" dirty="0"/>
              <a:t>. Cir</a:t>
            </a:r>
            <a:r>
              <a:rPr lang="en-US" sz="4300"/>
              <a:t>. 2024)</a:t>
            </a:r>
            <a:r>
              <a:rPr lang="en-US" sz="4300" dirty="0"/>
              <a:t> </a:t>
            </a:r>
          </a:p>
        </p:txBody>
      </p:sp>
      <p:sp>
        <p:nvSpPr>
          <p:cNvPr id="3" name="Content Placeholder 2">
            <a:extLst>
              <a:ext uri="{FF2B5EF4-FFF2-40B4-BE49-F238E27FC236}">
                <a16:creationId xmlns:a16="http://schemas.microsoft.com/office/drawing/2014/main" id="{9D022314-2333-E374-F041-77D3E97BB46A}"/>
              </a:ext>
            </a:extLst>
          </p:cNvPr>
          <p:cNvSpPr>
            <a:spLocks noGrp="1"/>
          </p:cNvSpPr>
          <p:nvPr>
            <p:ph idx="1"/>
          </p:nvPr>
        </p:nvSpPr>
        <p:spPr/>
        <p:txBody>
          <a:bodyPr>
            <a:normAutofit/>
          </a:bodyPr>
          <a:lstStyle/>
          <a:p>
            <a:endParaRPr lang="en-US" dirty="0">
              <a:solidFill>
                <a:srgbClr val="212121"/>
              </a:solidFill>
              <a:latin typeface="Calibri" panose="020F0502020204030204" pitchFamily="34" charset="0"/>
            </a:endParaRPr>
          </a:p>
          <a:p>
            <a:pPr marL="0" indent="0">
              <a:buNone/>
            </a:pPr>
            <a:r>
              <a:rPr lang="en-US" sz="3600" b="1">
                <a:solidFill>
                  <a:srgbClr val="212121"/>
                </a:solidFill>
                <a:latin typeface="Calibri" panose="020F0502020204030204" pitchFamily="34" charset="0"/>
              </a:rPr>
              <a:t>3</a:t>
            </a:r>
            <a:r>
              <a:rPr lang="en-US" sz="3600" b="1" i="0" u="none" strike="noStrike">
                <a:solidFill>
                  <a:srgbClr val="212121"/>
                </a:solidFill>
                <a:effectLst/>
                <a:latin typeface="Calibri" panose="020F0502020204030204" pitchFamily="34" charset="0"/>
              </a:rPr>
              <a:t>.</a:t>
            </a:r>
          </a:p>
          <a:p>
            <a:pPr marL="0" indent="0">
              <a:buNone/>
            </a:pPr>
            <a:r>
              <a:rPr lang="en-US" b="0" i="0" u="none" strike="noStrike">
                <a:solidFill>
                  <a:srgbClr val="212121"/>
                </a:solidFill>
                <a:effectLst/>
                <a:latin typeface="Calibri" panose="020F0502020204030204" pitchFamily="34" charset="0"/>
              </a:rPr>
              <a:t>“</a:t>
            </a:r>
            <a:r>
              <a:rPr lang="en-US"/>
              <a:t>[F]or </a:t>
            </a:r>
            <a:r>
              <a:rPr lang="en-US" i="1"/>
              <a:t>Graham</a:t>
            </a:r>
            <a:r>
              <a:rPr lang="en-US"/>
              <a:t> factor three, we consider the knowledge of ‘a designer of ordinary skill who designs articles of the type involved.’”</a:t>
            </a:r>
            <a:endParaRPr lang="en-US" dirty="0"/>
          </a:p>
        </p:txBody>
      </p:sp>
    </p:spTree>
    <p:extLst>
      <p:ext uri="{BB962C8B-B14F-4D97-AF65-F5344CB8AC3E}">
        <p14:creationId xmlns:p14="http://schemas.microsoft.com/office/powerpoint/2010/main" val="3109254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85E-378E-DBAC-BDC9-3100A3209062}"/>
              </a:ext>
            </a:extLst>
          </p:cNvPr>
          <p:cNvSpPr>
            <a:spLocks noGrp="1"/>
          </p:cNvSpPr>
          <p:nvPr>
            <p:ph type="title"/>
          </p:nvPr>
        </p:nvSpPr>
        <p:spPr/>
        <p:txBody>
          <a:bodyPr>
            <a:normAutofit/>
          </a:bodyPr>
          <a:lstStyle/>
          <a:p>
            <a:r>
              <a:rPr lang="en-US" sz="4300" i="1" dirty="0"/>
              <a:t>LKQ Corp. v. GM Global Tech. Operations LLC</a:t>
            </a:r>
            <a:r>
              <a:rPr lang="en-US" sz="4300"/>
              <a:t>, 102 F.4th 1280 (Fed</a:t>
            </a:r>
            <a:r>
              <a:rPr lang="en-US" sz="4300" dirty="0"/>
              <a:t>. Cir</a:t>
            </a:r>
            <a:r>
              <a:rPr lang="en-US" sz="4300"/>
              <a:t>. 2024)</a:t>
            </a:r>
            <a:r>
              <a:rPr lang="en-US" sz="4300" dirty="0"/>
              <a:t> </a:t>
            </a:r>
          </a:p>
        </p:txBody>
      </p:sp>
      <p:sp>
        <p:nvSpPr>
          <p:cNvPr id="3" name="Content Placeholder 2">
            <a:extLst>
              <a:ext uri="{FF2B5EF4-FFF2-40B4-BE49-F238E27FC236}">
                <a16:creationId xmlns:a16="http://schemas.microsoft.com/office/drawing/2014/main" id="{9D022314-2333-E374-F041-77D3E97BB46A}"/>
              </a:ext>
            </a:extLst>
          </p:cNvPr>
          <p:cNvSpPr>
            <a:spLocks noGrp="1"/>
          </p:cNvSpPr>
          <p:nvPr>
            <p:ph idx="1"/>
          </p:nvPr>
        </p:nvSpPr>
        <p:spPr/>
        <p:txBody>
          <a:bodyPr>
            <a:normAutofit/>
          </a:bodyPr>
          <a:lstStyle/>
          <a:p>
            <a:endParaRPr lang="en-US" dirty="0">
              <a:solidFill>
                <a:srgbClr val="212121"/>
              </a:solidFill>
              <a:latin typeface="Calibri" panose="020F0502020204030204" pitchFamily="34" charset="0"/>
            </a:endParaRPr>
          </a:p>
          <a:p>
            <a:pPr marL="0" indent="0">
              <a:buNone/>
            </a:pPr>
            <a:r>
              <a:rPr lang="en-US" sz="3600" b="1">
                <a:solidFill>
                  <a:srgbClr val="212121"/>
                </a:solidFill>
                <a:latin typeface="Calibri" panose="020F0502020204030204" pitchFamily="34" charset="0"/>
              </a:rPr>
              <a:t>4</a:t>
            </a:r>
            <a:r>
              <a:rPr lang="en-US" sz="3600" b="1" i="0" u="none" strike="noStrike">
                <a:solidFill>
                  <a:srgbClr val="212121"/>
                </a:solidFill>
                <a:effectLst/>
                <a:latin typeface="Calibri" panose="020F0502020204030204" pitchFamily="34" charset="0"/>
              </a:rPr>
              <a:t>.</a:t>
            </a:r>
          </a:p>
          <a:p>
            <a:pPr marL="0" indent="0">
              <a:buNone/>
            </a:pPr>
            <a:r>
              <a:rPr lang="en-US" b="0" i="0" u="none" strike="noStrike">
                <a:solidFill>
                  <a:srgbClr val="212121"/>
                </a:solidFill>
                <a:effectLst/>
                <a:latin typeface="Calibri" panose="020F0502020204030204" pitchFamily="34" charset="0"/>
              </a:rPr>
              <a:t>“</a:t>
            </a:r>
            <a:r>
              <a:rPr lang="en-US"/>
              <a:t>[T]here must be some record-supported reason (without hindsight) that an ordinary designer in the field of the article of manufacture would have modified the primary reference with the feature(s) from the secondary reference(s) to create the same overall appearance as the claimed design.”</a:t>
            </a:r>
            <a:endParaRPr lang="en-US" dirty="0"/>
          </a:p>
        </p:txBody>
      </p:sp>
    </p:spTree>
    <p:extLst>
      <p:ext uri="{BB962C8B-B14F-4D97-AF65-F5344CB8AC3E}">
        <p14:creationId xmlns:p14="http://schemas.microsoft.com/office/powerpoint/2010/main" val="252061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9B878-41B9-9146-95A4-F8D40722DF37}"/>
              </a:ext>
            </a:extLst>
          </p:cNvPr>
          <p:cNvSpPr>
            <a:spLocks noGrp="1"/>
          </p:cNvSpPr>
          <p:nvPr>
            <p:ph type="title"/>
          </p:nvPr>
        </p:nvSpPr>
        <p:spPr>
          <a:xfrm>
            <a:off x="839788" y="365125"/>
            <a:ext cx="10515600" cy="1325563"/>
          </a:xfrm>
        </p:spPr>
        <p:txBody>
          <a:bodyPr anchor="ctr">
            <a:normAutofit/>
          </a:bodyPr>
          <a:lstStyle/>
          <a:p>
            <a:r>
              <a:rPr lang="en-US" dirty="0"/>
              <a:t>35 U.S.C. § 171(a)</a:t>
            </a:r>
          </a:p>
        </p:txBody>
      </p:sp>
      <p:sp>
        <p:nvSpPr>
          <p:cNvPr id="3" name="Content Placeholder 2">
            <a:extLst>
              <a:ext uri="{FF2B5EF4-FFF2-40B4-BE49-F238E27FC236}">
                <a16:creationId xmlns:a16="http://schemas.microsoft.com/office/drawing/2014/main" id="{DCE9057A-1916-644D-B4FA-AC280A6EBA87}"/>
              </a:ext>
            </a:extLst>
          </p:cNvPr>
          <p:cNvSpPr>
            <a:spLocks noGrp="1"/>
          </p:cNvSpPr>
          <p:nvPr>
            <p:ph sz="half" idx="2"/>
          </p:nvPr>
        </p:nvSpPr>
        <p:spPr>
          <a:xfrm>
            <a:off x="839788" y="1946810"/>
            <a:ext cx="5157787" cy="3684588"/>
          </a:xfrm>
        </p:spPr>
        <p:txBody>
          <a:bodyPr>
            <a:normAutofit/>
          </a:bodyPr>
          <a:lstStyle/>
          <a:p>
            <a:pPr marL="0" marR="232410" indent="0">
              <a:spcBef>
                <a:spcPts val="100"/>
              </a:spcBef>
              <a:buNone/>
            </a:pPr>
            <a:r>
              <a:rPr lang="en-US" b="0" i="0" u="none" strike="noStrike">
                <a:effectLst/>
              </a:rPr>
              <a:t>“Whoever invents any new, original and ornamental design for an article of manufacture may obtain a patent therefore, subject to the conditions and requirements of this title.”</a:t>
            </a:r>
            <a:endParaRPr lang="en-US"/>
          </a:p>
        </p:txBody>
      </p:sp>
      <p:pic>
        <p:nvPicPr>
          <p:cNvPr id="5" name="Picture 4" descr="A blue and white circular pattern&#10;&#10;Description automatically generated">
            <a:extLst>
              <a:ext uri="{FF2B5EF4-FFF2-40B4-BE49-F238E27FC236}">
                <a16:creationId xmlns:a16="http://schemas.microsoft.com/office/drawing/2014/main" id="{31C3035A-EDFD-B1B4-2EF9-E7667D2B97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72200" y="1946810"/>
            <a:ext cx="5183813" cy="3685032"/>
          </a:xfrm>
          <a:prstGeom prst="rect">
            <a:avLst/>
          </a:prstGeom>
          <a:noFill/>
        </p:spPr>
      </p:pic>
    </p:spTree>
    <p:extLst>
      <p:ext uri="{BB962C8B-B14F-4D97-AF65-F5344CB8AC3E}">
        <p14:creationId xmlns:p14="http://schemas.microsoft.com/office/powerpoint/2010/main" val="1097815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85E-378E-DBAC-BDC9-3100A3209062}"/>
              </a:ext>
            </a:extLst>
          </p:cNvPr>
          <p:cNvSpPr>
            <a:spLocks noGrp="1"/>
          </p:cNvSpPr>
          <p:nvPr>
            <p:ph type="title"/>
          </p:nvPr>
        </p:nvSpPr>
        <p:spPr/>
        <p:txBody>
          <a:bodyPr>
            <a:normAutofit/>
          </a:bodyPr>
          <a:lstStyle/>
          <a:p>
            <a:r>
              <a:rPr lang="en-US" sz="4300" i="1" dirty="0"/>
              <a:t>LKQ Corp. v. GM Global Tech. Operations LLC</a:t>
            </a:r>
            <a:r>
              <a:rPr lang="en-US" sz="4300"/>
              <a:t>, 102 F.4th 1280 (Fed</a:t>
            </a:r>
            <a:r>
              <a:rPr lang="en-US" sz="4300" dirty="0"/>
              <a:t>. Cir</a:t>
            </a:r>
            <a:r>
              <a:rPr lang="en-US" sz="4300"/>
              <a:t>. 2024)</a:t>
            </a:r>
            <a:r>
              <a:rPr lang="en-US" sz="4300" dirty="0"/>
              <a:t> </a:t>
            </a:r>
          </a:p>
        </p:txBody>
      </p:sp>
      <p:sp>
        <p:nvSpPr>
          <p:cNvPr id="3" name="Content Placeholder 2">
            <a:extLst>
              <a:ext uri="{FF2B5EF4-FFF2-40B4-BE49-F238E27FC236}">
                <a16:creationId xmlns:a16="http://schemas.microsoft.com/office/drawing/2014/main" id="{9D022314-2333-E374-F041-77D3E97BB46A}"/>
              </a:ext>
            </a:extLst>
          </p:cNvPr>
          <p:cNvSpPr>
            <a:spLocks noGrp="1"/>
          </p:cNvSpPr>
          <p:nvPr>
            <p:ph idx="1"/>
          </p:nvPr>
        </p:nvSpPr>
        <p:spPr/>
        <p:txBody>
          <a:bodyPr>
            <a:normAutofit lnSpcReduction="10000"/>
          </a:bodyPr>
          <a:lstStyle/>
          <a:p>
            <a:endParaRPr lang="en-US" dirty="0">
              <a:solidFill>
                <a:srgbClr val="212121"/>
              </a:solidFill>
              <a:latin typeface="Calibri" panose="020F0502020204030204" pitchFamily="34" charset="0"/>
            </a:endParaRPr>
          </a:p>
          <a:p>
            <a:pPr marL="0" indent="0">
              <a:buNone/>
            </a:pPr>
            <a:r>
              <a:rPr lang="en-US" sz="3600" b="1">
                <a:solidFill>
                  <a:srgbClr val="212121"/>
                </a:solidFill>
                <a:latin typeface="Calibri" panose="020F0502020204030204" pitchFamily="34" charset="0"/>
              </a:rPr>
              <a:t>5</a:t>
            </a:r>
            <a:r>
              <a:rPr lang="en-US" sz="3600" b="1" i="0" u="none" strike="noStrike">
                <a:solidFill>
                  <a:srgbClr val="212121"/>
                </a:solidFill>
                <a:effectLst/>
                <a:latin typeface="Calibri" panose="020F0502020204030204" pitchFamily="34" charset="0"/>
              </a:rPr>
              <a:t>.</a:t>
            </a:r>
          </a:p>
          <a:p>
            <a:pPr marL="0" indent="0">
              <a:buNone/>
            </a:pPr>
            <a:r>
              <a:rPr lang="en-US" b="0" i="0" u="none" strike="noStrike">
                <a:solidFill>
                  <a:srgbClr val="212121"/>
                </a:solidFill>
                <a:effectLst/>
                <a:latin typeface="Calibri" panose="020F0502020204030204" pitchFamily="34" charset="0"/>
              </a:rPr>
              <a:t>“</a:t>
            </a:r>
            <a:r>
              <a:rPr lang="en-US"/>
              <a:t>[A]assessment of secondary considerations as indicia of obviousness or nonobviousness, when evidence of such considerations is presented. In prior cases involving design patents, we have confirmed that commercial success, industry praise, and copying may demonstrate nonobviousness of design patents. </a:t>
            </a:r>
            <a:r>
              <a:rPr lang="en-US" i="1"/>
              <a:t>. . . </a:t>
            </a:r>
            <a:r>
              <a:rPr lang="en-US"/>
              <a:t>We leave to future cases the determination of whether considerations such as long felt but unsolved need and failure of others will have significance to the obviousness inquiry in the design patent context.”</a:t>
            </a:r>
            <a:endParaRPr lang="en-US" dirty="0"/>
          </a:p>
        </p:txBody>
      </p:sp>
    </p:spTree>
    <p:extLst>
      <p:ext uri="{BB962C8B-B14F-4D97-AF65-F5344CB8AC3E}">
        <p14:creationId xmlns:p14="http://schemas.microsoft.com/office/powerpoint/2010/main" val="251252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ightning striking a blue background&#10;&#10;Description automatically generated">
            <a:extLst>
              <a:ext uri="{FF2B5EF4-FFF2-40B4-BE49-F238E27FC236}">
                <a16:creationId xmlns:a16="http://schemas.microsoft.com/office/drawing/2014/main" id="{9DD46A26-33DA-7A57-689A-19B92ACC216D}"/>
              </a:ext>
            </a:extLst>
          </p:cNvPr>
          <p:cNvPicPr>
            <a:picLocks noGrp="1" noChangeAspect="1"/>
          </p:cNvPicPr>
          <p:nvPr>
            <p:ph type="pic" sz="quarter" idx="13"/>
          </p:nvPr>
        </p:nvPicPr>
        <p:blipFill>
          <a:blip r:embed="rId2"/>
          <a:srcRect t="3096" b="3096"/>
          <a:stretch>
            <a:fillRect/>
          </a:stretch>
        </p:blipFill>
        <p:spPr/>
      </p:pic>
      <p:sp>
        <p:nvSpPr>
          <p:cNvPr id="6" name="Rectangle 5">
            <a:extLst>
              <a:ext uri="{FF2B5EF4-FFF2-40B4-BE49-F238E27FC236}">
                <a16:creationId xmlns:a16="http://schemas.microsoft.com/office/drawing/2014/main" id="{3DD605AA-D22C-DB42-AA5E-1253D19EF01F}"/>
              </a:ext>
            </a:extLst>
          </p:cNvPr>
          <p:cNvSpPr/>
          <p:nvPr/>
        </p:nvSpPr>
        <p:spPr>
          <a:xfrm>
            <a:off x="-21772" y="-47151"/>
            <a:ext cx="5618341" cy="6905151"/>
          </a:xfrm>
          <a:prstGeom prst="rect">
            <a:avLst/>
          </a:prstGeom>
          <a:gradFill flip="none" rotWithShape="1">
            <a:gsLst>
              <a:gs pos="30000">
                <a:schemeClr val="bg1">
                  <a:alpha val="0"/>
                </a:schemeClr>
              </a:gs>
              <a:gs pos="100000">
                <a:schemeClr val="tx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1546029-6C17-EF46-8FD4-451EE125E189}"/>
              </a:ext>
            </a:extLst>
          </p:cNvPr>
          <p:cNvSpPr>
            <a:spLocks noGrp="1"/>
          </p:cNvSpPr>
          <p:nvPr>
            <p:ph type="title"/>
          </p:nvPr>
        </p:nvSpPr>
        <p:spPr>
          <a:xfrm>
            <a:off x="1229360" y="2901795"/>
            <a:ext cx="3712510" cy="1054410"/>
          </a:xfrm>
        </p:spPr>
        <p:txBody>
          <a:bodyPr/>
          <a:lstStyle/>
          <a:p>
            <a:r>
              <a:rPr lang="en-US" dirty="0"/>
              <a:t>Damages</a:t>
            </a:r>
            <a:endParaRPr lang="en-US" b="1" dirty="0"/>
          </a:p>
        </p:txBody>
      </p:sp>
      <p:pic>
        <p:nvPicPr>
          <p:cNvPr id="7" name="Picture 6" descr="A picture containing text, clipart&#10;&#10;Description automatically generated">
            <a:extLst>
              <a:ext uri="{FF2B5EF4-FFF2-40B4-BE49-F238E27FC236}">
                <a16:creationId xmlns:a16="http://schemas.microsoft.com/office/drawing/2014/main" id="{50914913-54E3-2849-99F8-6865E2B742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8320" y="6335876"/>
            <a:ext cx="1122680" cy="265823"/>
          </a:xfrm>
          <a:prstGeom prst="rect">
            <a:avLst/>
          </a:prstGeom>
        </p:spPr>
      </p:pic>
    </p:spTree>
    <p:extLst>
      <p:ext uri="{BB962C8B-B14F-4D97-AF65-F5344CB8AC3E}">
        <p14:creationId xmlns:p14="http://schemas.microsoft.com/office/powerpoint/2010/main" val="41756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B8DA4-5374-E9C8-72D4-6F17065967CA}"/>
              </a:ext>
            </a:extLst>
          </p:cNvPr>
          <p:cNvSpPr>
            <a:spLocks noGrp="1"/>
          </p:cNvSpPr>
          <p:nvPr>
            <p:ph type="title"/>
          </p:nvPr>
        </p:nvSpPr>
        <p:spPr>
          <a:xfrm>
            <a:off x="604520" y="365125"/>
            <a:ext cx="5567680" cy="1325563"/>
          </a:xfrm>
        </p:spPr>
        <p:txBody>
          <a:bodyPr anchor="ctr">
            <a:normAutofit/>
          </a:bodyPr>
          <a:lstStyle/>
          <a:p>
            <a:r>
              <a:rPr lang="en-US" sz="3100" i="1" dirty="0"/>
              <a:t>Samsung </a:t>
            </a:r>
            <a:r>
              <a:rPr lang="en-US" sz="3100" i="1" dirty="0" err="1"/>
              <a:t>Elecs</a:t>
            </a:r>
            <a:r>
              <a:rPr lang="en-US" sz="3100" i="1" dirty="0"/>
              <a:t>. Co. v. Apple Inc., </a:t>
            </a:r>
            <a:br>
              <a:rPr lang="en-US" sz="3100" dirty="0"/>
            </a:br>
            <a:r>
              <a:rPr lang="en-US" sz="3100" dirty="0"/>
              <a:t>580 U.S. 53 (2016)</a:t>
            </a:r>
          </a:p>
        </p:txBody>
      </p:sp>
      <p:sp>
        <p:nvSpPr>
          <p:cNvPr id="6" name="Content Placeholder 5">
            <a:extLst>
              <a:ext uri="{FF2B5EF4-FFF2-40B4-BE49-F238E27FC236}">
                <a16:creationId xmlns:a16="http://schemas.microsoft.com/office/drawing/2014/main" id="{461FA5BA-7FA4-E444-23C5-B487927AF8AE}"/>
              </a:ext>
            </a:extLst>
          </p:cNvPr>
          <p:cNvSpPr>
            <a:spLocks noGrp="1"/>
          </p:cNvSpPr>
          <p:nvPr>
            <p:ph sz="half" idx="1"/>
          </p:nvPr>
        </p:nvSpPr>
        <p:spPr>
          <a:xfrm>
            <a:off x="604520" y="1690688"/>
            <a:ext cx="6507480" cy="4351338"/>
          </a:xfrm>
        </p:spPr>
        <p:txBody>
          <a:bodyPr>
            <a:normAutofit/>
          </a:bodyPr>
          <a:lstStyle/>
          <a:p>
            <a:pPr marL="0" indent="0">
              <a:buNone/>
            </a:pPr>
            <a:r>
              <a:rPr lang="en-US" b="0" i="0" u="none" strike="noStrike" dirty="0">
                <a:effectLst/>
              </a:rPr>
              <a:t>U.S. Patent No. </a:t>
            </a:r>
            <a:r>
              <a:rPr lang="en-US" b="0" i="0" u="none" strike="noStrike">
                <a:effectLst/>
              </a:rPr>
              <a:t>D593,087:</a:t>
            </a:r>
          </a:p>
          <a:p>
            <a:pPr marL="0" indent="0">
              <a:buNone/>
            </a:pPr>
            <a:endParaRPr lang="en-US"/>
          </a:p>
          <a:p>
            <a:pPr marL="0" indent="0">
              <a:buNone/>
            </a:pPr>
            <a:r>
              <a:rPr lang="en-US"/>
              <a:t>“The ornamental design of an electronic device, substantially as shown and described.”</a:t>
            </a:r>
            <a:endParaRPr lang="en-US" dirty="0"/>
          </a:p>
        </p:txBody>
      </p:sp>
      <p:pic>
        <p:nvPicPr>
          <p:cNvPr id="7" name="Picture 6" descr="A drawing of a cell phone&#10;&#10;Description automatically generated">
            <a:extLst>
              <a:ext uri="{FF2B5EF4-FFF2-40B4-BE49-F238E27FC236}">
                <a16:creationId xmlns:a16="http://schemas.microsoft.com/office/drawing/2014/main" id="{0894A649-4425-FCAB-12F3-1E121591223F}"/>
              </a:ext>
            </a:extLst>
          </p:cNvPr>
          <p:cNvPicPr>
            <a:picLocks noChangeAspect="1"/>
          </p:cNvPicPr>
          <p:nvPr/>
        </p:nvPicPr>
        <p:blipFill>
          <a:blip r:embed="rId2"/>
          <a:stretch>
            <a:fillRect/>
          </a:stretch>
        </p:blipFill>
        <p:spPr>
          <a:xfrm>
            <a:off x="7567135" y="600075"/>
            <a:ext cx="4103055" cy="5546725"/>
          </a:xfrm>
          <a:prstGeom prst="rect">
            <a:avLst/>
          </a:prstGeom>
          <a:noFill/>
        </p:spPr>
      </p:pic>
    </p:spTree>
    <p:extLst>
      <p:ext uri="{BB962C8B-B14F-4D97-AF65-F5344CB8AC3E}">
        <p14:creationId xmlns:p14="http://schemas.microsoft.com/office/powerpoint/2010/main" val="3030009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B8DA4-5374-E9C8-72D4-6F17065967CA}"/>
              </a:ext>
            </a:extLst>
          </p:cNvPr>
          <p:cNvSpPr>
            <a:spLocks noGrp="1"/>
          </p:cNvSpPr>
          <p:nvPr>
            <p:ph type="title"/>
          </p:nvPr>
        </p:nvSpPr>
        <p:spPr>
          <a:xfrm>
            <a:off x="604520" y="365125"/>
            <a:ext cx="5567680" cy="1325563"/>
          </a:xfrm>
        </p:spPr>
        <p:txBody>
          <a:bodyPr anchor="ctr">
            <a:normAutofit/>
          </a:bodyPr>
          <a:lstStyle/>
          <a:p>
            <a:r>
              <a:rPr lang="en-US" sz="3100" i="1" dirty="0"/>
              <a:t>Samsung </a:t>
            </a:r>
            <a:r>
              <a:rPr lang="en-US" sz="3100" i="1" dirty="0" err="1"/>
              <a:t>Elecs</a:t>
            </a:r>
            <a:r>
              <a:rPr lang="en-US" sz="3100" i="1" dirty="0"/>
              <a:t>. Co. v. Apple Inc., </a:t>
            </a:r>
            <a:br>
              <a:rPr lang="en-US" sz="3100" dirty="0"/>
            </a:br>
            <a:r>
              <a:rPr lang="en-US" sz="3100" dirty="0"/>
              <a:t>580 U.S. 53 (2016)</a:t>
            </a:r>
          </a:p>
        </p:txBody>
      </p:sp>
      <p:sp>
        <p:nvSpPr>
          <p:cNvPr id="6" name="Content Placeholder 5">
            <a:extLst>
              <a:ext uri="{FF2B5EF4-FFF2-40B4-BE49-F238E27FC236}">
                <a16:creationId xmlns:a16="http://schemas.microsoft.com/office/drawing/2014/main" id="{461FA5BA-7FA4-E444-23C5-B487927AF8AE}"/>
              </a:ext>
            </a:extLst>
          </p:cNvPr>
          <p:cNvSpPr>
            <a:spLocks noGrp="1"/>
          </p:cNvSpPr>
          <p:nvPr>
            <p:ph sz="half" idx="1"/>
          </p:nvPr>
        </p:nvSpPr>
        <p:spPr>
          <a:xfrm>
            <a:off x="604520" y="1690688"/>
            <a:ext cx="6507480" cy="4351338"/>
          </a:xfrm>
        </p:spPr>
        <p:txBody>
          <a:bodyPr>
            <a:normAutofit/>
          </a:bodyPr>
          <a:lstStyle/>
          <a:p>
            <a:pPr marL="0" indent="0">
              <a:buNone/>
            </a:pPr>
            <a:r>
              <a:rPr lang="en-US" b="0" i="0" u="none" strike="noStrike" dirty="0">
                <a:effectLst/>
              </a:rPr>
              <a:t>U.S. Patent No</a:t>
            </a:r>
            <a:r>
              <a:rPr lang="en-US" b="0" i="0" u="none" strike="noStrike">
                <a:effectLst/>
              </a:rPr>
              <a:t>. D618,677</a:t>
            </a:r>
          </a:p>
          <a:p>
            <a:pPr marL="0" indent="0">
              <a:buNone/>
            </a:pPr>
            <a:endParaRPr lang="en-US"/>
          </a:p>
          <a:p>
            <a:pPr marL="0" indent="0">
              <a:buNone/>
            </a:pPr>
            <a:r>
              <a:rPr lang="en-US"/>
              <a:t>“The ornamental design of an electronic device, as shown and described.”</a:t>
            </a:r>
            <a:endParaRPr lang="en-US" dirty="0"/>
          </a:p>
        </p:txBody>
      </p:sp>
      <p:pic>
        <p:nvPicPr>
          <p:cNvPr id="2" name="Picture 1">
            <a:extLst>
              <a:ext uri="{FF2B5EF4-FFF2-40B4-BE49-F238E27FC236}">
                <a16:creationId xmlns:a16="http://schemas.microsoft.com/office/drawing/2014/main" id="{0693E3A1-861D-666D-7A8F-54A8D61AB9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6325" y="2129286"/>
            <a:ext cx="4384675" cy="2488302"/>
          </a:xfrm>
          <a:prstGeom prst="rect">
            <a:avLst/>
          </a:prstGeom>
          <a:noFill/>
        </p:spPr>
      </p:pic>
    </p:spTree>
    <p:extLst>
      <p:ext uri="{BB962C8B-B14F-4D97-AF65-F5344CB8AC3E}">
        <p14:creationId xmlns:p14="http://schemas.microsoft.com/office/powerpoint/2010/main" val="2959252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B8DA4-5374-E9C8-72D4-6F17065967CA}"/>
              </a:ext>
            </a:extLst>
          </p:cNvPr>
          <p:cNvSpPr>
            <a:spLocks noGrp="1"/>
          </p:cNvSpPr>
          <p:nvPr>
            <p:ph type="title"/>
          </p:nvPr>
        </p:nvSpPr>
        <p:spPr>
          <a:xfrm>
            <a:off x="604520" y="365125"/>
            <a:ext cx="5567680" cy="1325563"/>
          </a:xfrm>
        </p:spPr>
        <p:txBody>
          <a:bodyPr anchor="ctr">
            <a:normAutofit/>
          </a:bodyPr>
          <a:lstStyle/>
          <a:p>
            <a:r>
              <a:rPr lang="en-US" sz="3100" i="1" dirty="0"/>
              <a:t>Samsung </a:t>
            </a:r>
            <a:r>
              <a:rPr lang="en-US" sz="3100" i="1" dirty="0" err="1"/>
              <a:t>Elecs</a:t>
            </a:r>
            <a:r>
              <a:rPr lang="en-US" sz="3100" i="1" dirty="0"/>
              <a:t>. Co. v. Apple Inc., </a:t>
            </a:r>
            <a:br>
              <a:rPr lang="en-US" sz="3100" dirty="0"/>
            </a:br>
            <a:r>
              <a:rPr lang="en-US" sz="3100" dirty="0"/>
              <a:t>580 U.S. 53 (2016)</a:t>
            </a:r>
          </a:p>
        </p:txBody>
      </p:sp>
      <p:sp>
        <p:nvSpPr>
          <p:cNvPr id="6" name="Content Placeholder 5">
            <a:extLst>
              <a:ext uri="{FF2B5EF4-FFF2-40B4-BE49-F238E27FC236}">
                <a16:creationId xmlns:a16="http://schemas.microsoft.com/office/drawing/2014/main" id="{461FA5BA-7FA4-E444-23C5-B487927AF8AE}"/>
              </a:ext>
            </a:extLst>
          </p:cNvPr>
          <p:cNvSpPr>
            <a:spLocks noGrp="1"/>
          </p:cNvSpPr>
          <p:nvPr>
            <p:ph sz="half" idx="1"/>
          </p:nvPr>
        </p:nvSpPr>
        <p:spPr>
          <a:xfrm>
            <a:off x="604520" y="1690688"/>
            <a:ext cx="6507480" cy="4351338"/>
          </a:xfrm>
        </p:spPr>
        <p:txBody>
          <a:bodyPr>
            <a:normAutofit/>
          </a:bodyPr>
          <a:lstStyle/>
          <a:p>
            <a:pPr marL="0" indent="0">
              <a:buNone/>
            </a:pPr>
            <a:r>
              <a:rPr lang="en-US" b="0" i="0" u="none" strike="noStrike" dirty="0">
                <a:effectLst/>
              </a:rPr>
              <a:t>U.S. Patent No. </a:t>
            </a:r>
            <a:r>
              <a:rPr lang="en-US" b="0" i="0" u="none" strike="noStrike">
                <a:effectLst/>
              </a:rPr>
              <a:t>D604,305:</a:t>
            </a:r>
          </a:p>
          <a:p>
            <a:pPr marL="0" indent="0">
              <a:buNone/>
            </a:pPr>
            <a:endParaRPr lang="en-US"/>
          </a:p>
          <a:p>
            <a:pPr marL="0" indent="0">
              <a:buNone/>
            </a:pPr>
            <a:r>
              <a:rPr lang="en-US"/>
              <a:t>“The ornamental design for a graphical user interface for a display screen or portion thereof, as shown and described.”</a:t>
            </a:r>
            <a:endParaRPr lang="en-US" dirty="0"/>
          </a:p>
        </p:txBody>
      </p:sp>
      <p:pic>
        <p:nvPicPr>
          <p:cNvPr id="3" name="Picture 2" descr="A screenshot of a cell phone&#10;&#10;Description automatically generated">
            <a:extLst>
              <a:ext uri="{FF2B5EF4-FFF2-40B4-BE49-F238E27FC236}">
                <a16:creationId xmlns:a16="http://schemas.microsoft.com/office/drawing/2014/main" id="{3D71CDD2-EC06-98B9-071D-68CEF437259C}"/>
              </a:ext>
            </a:extLst>
          </p:cNvPr>
          <p:cNvPicPr>
            <a:picLocks noChangeAspect="1"/>
          </p:cNvPicPr>
          <p:nvPr/>
        </p:nvPicPr>
        <p:blipFill>
          <a:blip r:embed="rId2"/>
          <a:stretch>
            <a:fillRect/>
          </a:stretch>
        </p:blipFill>
        <p:spPr>
          <a:xfrm>
            <a:off x="7788448" y="600075"/>
            <a:ext cx="3660429" cy="5546725"/>
          </a:xfrm>
          <a:prstGeom prst="rect">
            <a:avLst/>
          </a:prstGeom>
          <a:noFill/>
        </p:spPr>
      </p:pic>
    </p:spTree>
    <p:extLst>
      <p:ext uri="{BB962C8B-B14F-4D97-AF65-F5344CB8AC3E}">
        <p14:creationId xmlns:p14="http://schemas.microsoft.com/office/powerpoint/2010/main" val="4251728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a:xfrm>
            <a:off x="604520" y="365125"/>
            <a:ext cx="10515600" cy="1325563"/>
          </a:xfrm>
        </p:spPr>
        <p:txBody>
          <a:bodyPr/>
          <a:lstStyle/>
          <a:p>
            <a:r>
              <a:rPr lang="en-US" i="1" dirty="0"/>
              <a:t>Samsung </a:t>
            </a:r>
            <a:r>
              <a:rPr lang="en-US" i="1" dirty="0" err="1"/>
              <a:t>Elecs</a:t>
            </a:r>
            <a:r>
              <a:rPr lang="en-US" i="1" dirty="0"/>
              <a:t>. Co. v. Apple Inc., </a:t>
            </a:r>
            <a:br>
              <a:rPr lang="en-US" dirty="0"/>
            </a:br>
            <a:r>
              <a:rPr lang="en-US" dirty="0"/>
              <a:t>580 U.S. 53 (2016)</a:t>
            </a:r>
          </a:p>
        </p:txBody>
      </p:sp>
      <p:sp>
        <p:nvSpPr>
          <p:cNvPr id="3" name="Content Placeholder 2">
            <a:extLst>
              <a:ext uri="{FF2B5EF4-FFF2-40B4-BE49-F238E27FC236}">
                <a16:creationId xmlns:a16="http://schemas.microsoft.com/office/drawing/2014/main" id="{784CAC11-448E-5F1D-DBB5-A5AA730D3A0A}"/>
              </a:ext>
            </a:extLst>
          </p:cNvPr>
          <p:cNvSpPr>
            <a:spLocks noGrp="1"/>
          </p:cNvSpPr>
          <p:nvPr>
            <p:ph idx="1"/>
          </p:nvPr>
        </p:nvSpPr>
        <p:spPr>
          <a:xfrm>
            <a:off x="604520" y="1825625"/>
            <a:ext cx="10515600" cy="4351338"/>
          </a:xfrm>
        </p:spPr>
        <p:txBody>
          <a:bodyPr/>
          <a:lstStyle/>
          <a:p>
            <a:pPr marL="0" indent="0">
              <a:buNone/>
            </a:pPr>
            <a:endParaRPr lang="en-US"/>
          </a:p>
          <a:p>
            <a:pPr marL="0" indent="0">
              <a:buNone/>
            </a:pPr>
            <a:r>
              <a:rPr lang="en-US"/>
              <a:t>“Whoever </a:t>
            </a:r>
            <a:r>
              <a:rPr lang="en-US" dirty="0"/>
              <a:t>during the term of a patent for a design . . . applies the patented design, or any colorable imitation thereof, to any article of manufacture for the purpose of sale, . . . shall be liable to the owner to the extent of his total profit . </a:t>
            </a:r>
            <a:r>
              <a:rPr lang="en-US"/>
              <a:t>. .”</a:t>
            </a:r>
            <a:endParaRPr lang="en-US" dirty="0"/>
          </a:p>
          <a:p>
            <a:endParaRPr lang="en-US" dirty="0"/>
          </a:p>
          <a:p>
            <a:pPr marL="0" indent="0">
              <a:buNone/>
            </a:pPr>
            <a:r>
              <a:rPr lang="en-US" dirty="0"/>
              <a:t>35 U.S.C. § 289</a:t>
            </a:r>
          </a:p>
        </p:txBody>
      </p:sp>
    </p:spTree>
    <p:extLst>
      <p:ext uri="{BB962C8B-B14F-4D97-AF65-F5344CB8AC3E}">
        <p14:creationId xmlns:p14="http://schemas.microsoft.com/office/powerpoint/2010/main" val="2419895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a:xfrm>
            <a:off x="604520" y="365125"/>
            <a:ext cx="10515600" cy="1325563"/>
          </a:xfrm>
        </p:spPr>
        <p:txBody>
          <a:bodyPr>
            <a:normAutofit/>
          </a:bodyPr>
          <a:lstStyle/>
          <a:p>
            <a:r>
              <a:rPr lang="en-US" i="1" dirty="0"/>
              <a:t>Apple Inc. v. Samsung </a:t>
            </a:r>
            <a:r>
              <a:rPr lang="en-US" i="1" dirty="0" err="1"/>
              <a:t>Elecs</a:t>
            </a:r>
            <a:r>
              <a:rPr lang="en-US" i="1" dirty="0"/>
              <a:t>. Co., Ltd., </a:t>
            </a:r>
            <a:br>
              <a:rPr lang="en-US" i="1" dirty="0"/>
            </a:br>
            <a:r>
              <a:rPr lang="en-US" dirty="0"/>
              <a:t>786 F.3d 983 (Fed. Cir. 2015)</a:t>
            </a:r>
          </a:p>
        </p:txBody>
      </p:sp>
      <p:sp>
        <p:nvSpPr>
          <p:cNvPr id="3" name="Content Placeholder 2">
            <a:extLst>
              <a:ext uri="{FF2B5EF4-FFF2-40B4-BE49-F238E27FC236}">
                <a16:creationId xmlns:a16="http://schemas.microsoft.com/office/drawing/2014/main" id="{784CAC11-448E-5F1D-DBB5-A5AA730D3A0A}"/>
              </a:ext>
            </a:extLst>
          </p:cNvPr>
          <p:cNvSpPr>
            <a:spLocks noGrp="1"/>
          </p:cNvSpPr>
          <p:nvPr>
            <p:ph idx="1"/>
          </p:nvPr>
        </p:nvSpPr>
        <p:spPr>
          <a:xfrm>
            <a:off x="604520" y="1825625"/>
            <a:ext cx="10515600" cy="4351338"/>
          </a:xfrm>
        </p:spPr>
        <p:txBody>
          <a:bodyPr>
            <a:normAutofit lnSpcReduction="10000"/>
          </a:bodyPr>
          <a:lstStyle/>
          <a:p>
            <a:r>
              <a:rPr lang="en-US" dirty="0"/>
              <a:t>Apple awarded $929,860,041 in damages based on disgorgement </a:t>
            </a:r>
            <a:r>
              <a:rPr lang="en-US"/>
              <a:t>of Samsung’s </a:t>
            </a:r>
            <a:r>
              <a:rPr lang="en-US" dirty="0"/>
              <a:t>phones.</a:t>
            </a:r>
          </a:p>
          <a:p>
            <a:r>
              <a:rPr lang="en-US" dirty="0"/>
              <a:t>Samsung appealed the lack of apportionment.</a:t>
            </a:r>
          </a:p>
          <a:p>
            <a:r>
              <a:rPr lang="en-US" dirty="0"/>
              <a:t>Samsung: profits should be awarded to “the portion of the product as sold that incorporates or embodies the subject matter of the patent.”</a:t>
            </a:r>
          </a:p>
          <a:p>
            <a:r>
              <a:rPr lang="en-US" dirty="0"/>
              <a:t>Federal Circuit affirmed that no apportionment was required.</a:t>
            </a:r>
          </a:p>
          <a:p>
            <a:r>
              <a:rPr lang="en-US" dirty="0"/>
              <a:t>“The innards of Samsung’s smartphones were not sold separately from their shells as distinct articles of manufacture to ordinary purchasers.”</a:t>
            </a:r>
          </a:p>
        </p:txBody>
      </p:sp>
    </p:spTree>
    <p:extLst>
      <p:ext uri="{BB962C8B-B14F-4D97-AF65-F5344CB8AC3E}">
        <p14:creationId xmlns:p14="http://schemas.microsoft.com/office/powerpoint/2010/main" val="343289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lstStyle/>
          <a:p>
            <a:r>
              <a:rPr lang="en-US" sz="4400" i="1" dirty="0"/>
              <a:t>Samsung </a:t>
            </a:r>
            <a:r>
              <a:rPr lang="en-US" sz="4400" i="1" dirty="0" err="1"/>
              <a:t>Elecs</a:t>
            </a:r>
            <a:r>
              <a:rPr lang="en-US" sz="4400" i="1" dirty="0"/>
              <a:t>. Co. v. Apple Inc., </a:t>
            </a:r>
            <a:br>
              <a:rPr lang="en-US" sz="4400" dirty="0"/>
            </a:br>
            <a:r>
              <a:rPr lang="en-US" sz="4400" dirty="0"/>
              <a:t>580 U.S. 53 (2016)</a:t>
            </a:r>
            <a:endParaRPr lang="en-US" dirty="0"/>
          </a:p>
        </p:txBody>
      </p:sp>
      <p:sp>
        <p:nvSpPr>
          <p:cNvPr id="3" name="Content Placeholder 2">
            <a:extLst>
              <a:ext uri="{FF2B5EF4-FFF2-40B4-BE49-F238E27FC236}">
                <a16:creationId xmlns:a16="http://schemas.microsoft.com/office/drawing/2014/main" id="{784CAC11-448E-5F1D-DBB5-A5AA730D3A0A}"/>
              </a:ext>
            </a:extLst>
          </p:cNvPr>
          <p:cNvSpPr>
            <a:spLocks noGrp="1"/>
          </p:cNvSpPr>
          <p:nvPr>
            <p:ph idx="1"/>
          </p:nvPr>
        </p:nvSpPr>
        <p:spPr/>
        <p:txBody>
          <a:bodyPr>
            <a:normAutofit/>
          </a:bodyPr>
          <a:lstStyle/>
          <a:p>
            <a:pPr marL="0" indent="0">
              <a:spcBef>
                <a:spcPts val="0"/>
              </a:spcBef>
              <a:buNone/>
            </a:pPr>
            <a:endParaRPr lang="en-US" b="0" i="0" u="none" strike="noStrike">
              <a:solidFill>
                <a:srgbClr val="212121"/>
              </a:solidFill>
              <a:effectLst/>
              <a:latin typeface="Calibri" panose="020F0502020204030204" pitchFamily="34" charset="0"/>
            </a:endParaRPr>
          </a:p>
          <a:p>
            <a:pPr marL="0" indent="0">
              <a:spcBef>
                <a:spcPts val="0"/>
              </a:spcBef>
              <a:buNone/>
            </a:pPr>
            <a:endParaRPr lang="en-US">
              <a:solidFill>
                <a:srgbClr val="212121"/>
              </a:solidFill>
              <a:latin typeface="Calibri" panose="020F0502020204030204" pitchFamily="34" charset="0"/>
            </a:endParaRPr>
          </a:p>
          <a:p>
            <a:pPr marL="0" indent="0">
              <a:spcBef>
                <a:spcPts val="0"/>
              </a:spcBef>
              <a:buNone/>
            </a:pPr>
            <a:r>
              <a:rPr lang="en-US" b="0" i="0" u="none" strike="noStrike">
                <a:solidFill>
                  <a:srgbClr val="212121"/>
                </a:solidFill>
                <a:effectLst/>
                <a:latin typeface="Calibri" panose="020F0502020204030204" pitchFamily="34" charset="0"/>
              </a:rPr>
              <a:t>“</a:t>
            </a:r>
            <a:r>
              <a:rPr lang="en-US" b="0" i="0" u="none" strike="noStrike" dirty="0">
                <a:solidFill>
                  <a:srgbClr val="212121"/>
                </a:solidFill>
                <a:effectLst/>
                <a:latin typeface="Calibri" panose="020F0502020204030204" pitchFamily="34" charset="0"/>
              </a:rPr>
              <a:t>Arriving at a damages award under § 289 thus involves two steps.  First, identify the ‘article of manufacture’ to which the infringed design has been applied.  Second, calculate the infringer’s total profit made on that article of manufacture.”</a:t>
            </a:r>
          </a:p>
          <a:p>
            <a:pPr marL="0" indent="0">
              <a:spcBef>
                <a:spcPts val="0"/>
              </a:spcBef>
              <a:buNone/>
            </a:pPr>
            <a:endParaRPr lang="en-US" dirty="0">
              <a:solidFill>
                <a:srgbClr val="212121"/>
              </a:solidFill>
              <a:latin typeface="Calibri" panose="020F0502020204030204" pitchFamily="34" charset="0"/>
            </a:endParaRPr>
          </a:p>
          <a:p>
            <a:pPr marL="0" indent="0">
              <a:spcBef>
                <a:spcPts val="0"/>
              </a:spcBef>
              <a:buNone/>
            </a:pPr>
            <a:r>
              <a:rPr lang="en-US" b="0" i="1" u="none" strike="noStrike" dirty="0">
                <a:solidFill>
                  <a:srgbClr val="212121"/>
                </a:solidFill>
                <a:effectLst/>
                <a:latin typeface="Calibri" panose="020F0502020204030204" pitchFamily="34" charset="0"/>
              </a:rPr>
              <a:t>Id.</a:t>
            </a:r>
            <a:r>
              <a:rPr lang="en-US" b="0" i="0" u="none" strike="noStrike" dirty="0">
                <a:solidFill>
                  <a:srgbClr val="212121"/>
                </a:solidFill>
                <a:effectLst/>
                <a:latin typeface="Calibri" panose="020F0502020204030204" pitchFamily="34" charset="0"/>
              </a:rPr>
              <a:t> at 60. </a:t>
            </a:r>
          </a:p>
        </p:txBody>
      </p:sp>
    </p:spTree>
    <p:extLst>
      <p:ext uri="{BB962C8B-B14F-4D97-AF65-F5344CB8AC3E}">
        <p14:creationId xmlns:p14="http://schemas.microsoft.com/office/powerpoint/2010/main" val="1894930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a:xfrm>
            <a:off x="604520" y="365125"/>
            <a:ext cx="10515600" cy="1325563"/>
          </a:xfrm>
        </p:spPr>
        <p:txBody>
          <a:bodyPr/>
          <a:lstStyle/>
          <a:p>
            <a:r>
              <a:rPr lang="en-US" i="1" dirty="0"/>
              <a:t>Samsung </a:t>
            </a:r>
            <a:r>
              <a:rPr lang="en-US" i="1" dirty="0" err="1"/>
              <a:t>Elecs</a:t>
            </a:r>
            <a:r>
              <a:rPr lang="en-US" i="1" dirty="0"/>
              <a:t>. Co. v. Apple Inc., </a:t>
            </a:r>
            <a:br>
              <a:rPr lang="en-US" dirty="0"/>
            </a:br>
            <a:r>
              <a:rPr lang="en-US" dirty="0"/>
              <a:t>580 U.S. 53 (2016)</a:t>
            </a:r>
          </a:p>
        </p:txBody>
      </p:sp>
      <p:sp>
        <p:nvSpPr>
          <p:cNvPr id="3" name="Content Placeholder 2">
            <a:extLst>
              <a:ext uri="{FF2B5EF4-FFF2-40B4-BE49-F238E27FC236}">
                <a16:creationId xmlns:a16="http://schemas.microsoft.com/office/drawing/2014/main" id="{784CAC11-448E-5F1D-DBB5-A5AA730D3A0A}"/>
              </a:ext>
            </a:extLst>
          </p:cNvPr>
          <p:cNvSpPr>
            <a:spLocks noGrp="1"/>
          </p:cNvSpPr>
          <p:nvPr>
            <p:ph idx="1"/>
          </p:nvPr>
        </p:nvSpPr>
        <p:spPr>
          <a:xfrm>
            <a:off x="604520" y="1825625"/>
            <a:ext cx="10515600" cy="4351338"/>
          </a:xfrm>
        </p:spPr>
        <p:txBody>
          <a:bodyPr/>
          <a:lstStyle/>
          <a:p>
            <a:pPr marL="0" indent="0">
              <a:buNone/>
            </a:pPr>
            <a:endParaRPr lang="en-US"/>
          </a:p>
          <a:p>
            <a:pPr marL="0" indent="0">
              <a:buNone/>
            </a:pPr>
            <a:r>
              <a:rPr lang="en-US"/>
              <a:t>“[</a:t>
            </a:r>
            <a:r>
              <a:rPr lang="en-US" dirty="0"/>
              <a:t>T</a:t>
            </a:r>
            <a:r>
              <a:rPr lang="en-US"/>
              <a:t>]he </a:t>
            </a:r>
            <a:r>
              <a:rPr lang="en-US" dirty="0"/>
              <a:t>term ‘article of manufacture’ is broad enough to encompass both a product sold to a consumer as well as a component of that product.  A component of a product, no less than the product itself, is a thing made by hand or machine.”</a:t>
            </a:r>
          </a:p>
          <a:p>
            <a:endParaRPr lang="en-US" dirty="0"/>
          </a:p>
          <a:p>
            <a:pPr marL="0" indent="0">
              <a:buNone/>
            </a:pPr>
            <a:r>
              <a:rPr lang="en-US" i="1" dirty="0"/>
              <a:t>Id.</a:t>
            </a:r>
            <a:r>
              <a:rPr lang="en-US" dirty="0"/>
              <a:t> at 60.</a:t>
            </a:r>
          </a:p>
        </p:txBody>
      </p:sp>
    </p:spTree>
    <p:extLst>
      <p:ext uri="{BB962C8B-B14F-4D97-AF65-F5344CB8AC3E}">
        <p14:creationId xmlns:p14="http://schemas.microsoft.com/office/powerpoint/2010/main" val="346198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ightning striking a blue background&#10;&#10;Description automatically generated">
            <a:extLst>
              <a:ext uri="{FF2B5EF4-FFF2-40B4-BE49-F238E27FC236}">
                <a16:creationId xmlns:a16="http://schemas.microsoft.com/office/drawing/2014/main" id="{9DD46A26-33DA-7A57-689A-19B92ACC216D}"/>
              </a:ext>
            </a:extLst>
          </p:cNvPr>
          <p:cNvPicPr>
            <a:picLocks noGrp="1" noChangeAspect="1"/>
          </p:cNvPicPr>
          <p:nvPr>
            <p:ph type="pic" sz="quarter" idx="13"/>
          </p:nvPr>
        </p:nvPicPr>
        <p:blipFill>
          <a:blip r:embed="rId2"/>
          <a:srcRect t="3096" b="3096"/>
          <a:stretch>
            <a:fillRect/>
          </a:stretch>
        </p:blipFill>
        <p:spPr/>
      </p:pic>
      <p:sp>
        <p:nvSpPr>
          <p:cNvPr id="6" name="Rectangle 5">
            <a:extLst>
              <a:ext uri="{FF2B5EF4-FFF2-40B4-BE49-F238E27FC236}">
                <a16:creationId xmlns:a16="http://schemas.microsoft.com/office/drawing/2014/main" id="{3DD605AA-D22C-DB42-AA5E-1253D19EF01F}"/>
              </a:ext>
            </a:extLst>
          </p:cNvPr>
          <p:cNvSpPr/>
          <p:nvPr/>
        </p:nvSpPr>
        <p:spPr>
          <a:xfrm>
            <a:off x="-21772" y="-47151"/>
            <a:ext cx="5618341" cy="6905151"/>
          </a:xfrm>
          <a:prstGeom prst="rect">
            <a:avLst/>
          </a:prstGeom>
          <a:gradFill flip="none" rotWithShape="1">
            <a:gsLst>
              <a:gs pos="30000">
                <a:schemeClr val="bg1">
                  <a:alpha val="0"/>
                </a:schemeClr>
              </a:gs>
              <a:gs pos="100000">
                <a:schemeClr val="tx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50914913-54E3-2849-99F8-6865E2B742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8320" y="6335876"/>
            <a:ext cx="1122680" cy="265823"/>
          </a:xfrm>
          <a:prstGeom prst="rect">
            <a:avLst/>
          </a:prstGeom>
        </p:spPr>
      </p:pic>
      <p:sp>
        <p:nvSpPr>
          <p:cNvPr id="8" name="Title 2">
            <a:extLst>
              <a:ext uri="{FF2B5EF4-FFF2-40B4-BE49-F238E27FC236}">
                <a16:creationId xmlns:a16="http://schemas.microsoft.com/office/drawing/2014/main" id="{A40D7EDE-5EFF-1158-E849-028E3055DD79}"/>
              </a:ext>
            </a:extLst>
          </p:cNvPr>
          <p:cNvSpPr>
            <a:spLocks noGrp="1"/>
          </p:cNvSpPr>
          <p:nvPr>
            <p:ph type="title"/>
          </p:nvPr>
        </p:nvSpPr>
        <p:spPr>
          <a:xfrm>
            <a:off x="1229360" y="2692400"/>
            <a:ext cx="3712510" cy="1870075"/>
          </a:xfrm>
        </p:spPr>
        <p:txBody>
          <a:bodyPr/>
          <a:lstStyle/>
          <a:p>
            <a:r>
              <a:rPr lang="en-US" dirty="0"/>
              <a:t>Article of</a:t>
            </a:r>
            <a:br>
              <a:rPr lang="en-US" dirty="0"/>
            </a:br>
            <a:r>
              <a:rPr lang="en-US" b="1" dirty="0"/>
              <a:t>Manufacture</a:t>
            </a:r>
          </a:p>
        </p:txBody>
      </p:sp>
    </p:spTree>
    <p:extLst>
      <p:ext uri="{BB962C8B-B14F-4D97-AF65-F5344CB8AC3E}">
        <p14:creationId xmlns:p14="http://schemas.microsoft.com/office/powerpoint/2010/main" val="59484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9B878-41B9-9146-95A4-F8D40722DF37}"/>
              </a:ext>
            </a:extLst>
          </p:cNvPr>
          <p:cNvSpPr>
            <a:spLocks noGrp="1"/>
          </p:cNvSpPr>
          <p:nvPr>
            <p:ph type="title"/>
          </p:nvPr>
        </p:nvSpPr>
        <p:spPr/>
        <p:txBody>
          <a:bodyPr/>
          <a:lstStyle/>
          <a:p>
            <a:r>
              <a:rPr lang="en-US" dirty="0"/>
              <a:t>35 U.S.C. § 171(b)</a:t>
            </a:r>
          </a:p>
        </p:txBody>
      </p:sp>
      <p:sp>
        <p:nvSpPr>
          <p:cNvPr id="3" name="Content Placeholder 2">
            <a:extLst>
              <a:ext uri="{FF2B5EF4-FFF2-40B4-BE49-F238E27FC236}">
                <a16:creationId xmlns:a16="http://schemas.microsoft.com/office/drawing/2014/main" id="{DCE9057A-1916-644D-B4FA-AC280A6EBA87}"/>
              </a:ext>
            </a:extLst>
          </p:cNvPr>
          <p:cNvSpPr>
            <a:spLocks noGrp="1"/>
          </p:cNvSpPr>
          <p:nvPr>
            <p:ph idx="1"/>
          </p:nvPr>
        </p:nvSpPr>
        <p:spPr/>
        <p:txBody>
          <a:bodyPr>
            <a:normAutofit/>
          </a:bodyPr>
          <a:lstStyle/>
          <a:p>
            <a:pPr marL="0" marR="232410" indent="0">
              <a:lnSpc>
                <a:spcPct val="123000"/>
              </a:lnSpc>
              <a:spcBef>
                <a:spcPts val="100"/>
              </a:spcBef>
              <a:buNone/>
            </a:pPr>
            <a:endParaRPr lang="en-US" b="0" i="0" u="none" strike="noStrike">
              <a:solidFill>
                <a:srgbClr val="212121"/>
              </a:solidFill>
              <a:effectLst/>
              <a:latin typeface="Calibri" panose="020F0502020204030204" pitchFamily="34" charset="0"/>
            </a:endParaRPr>
          </a:p>
          <a:p>
            <a:pPr marL="0" marR="232410" indent="0">
              <a:lnSpc>
                <a:spcPct val="123000"/>
              </a:lnSpc>
              <a:spcBef>
                <a:spcPts val="100"/>
              </a:spcBef>
              <a:buNone/>
            </a:pPr>
            <a:endParaRPr lang="en-US">
              <a:solidFill>
                <a:srgbClr val="212121"/>
              </a:solidFill>
              <a:latin typeface="Calibri" panose="020F0502020204030204" pitchFamily="34" charset="0"/>
            </a:endParaRPr>
          </a:p>
          <a:p>
            <a:pPr marL="0" marR="232410" indent="0">
              <a:lnSpc>
                <a:spcPct val="123000"/>
              </a:lnSpc>
              <a:spcBef>
                <a:spcPts val="100"/>
              </a:spcBef>
              <a:buNone/>
            </a:pPr>
            <a:r>
              <a:rPr lang="en-US" b="0" i="0" u="none" strike="noStrike">
                <a:solidFill>
                  <a:srgbClr val="212121"/>
                </a:solidFill>
                <a:effectLst/>
                <a:latin typeface="Calibri" panose="020F0502020204030204" pitchFamily="34" charset="0"/>
              </a:rPr>
              <a:t>“The </a:t>
            </a:r>
            <a:r>
              <a:rPr lang="en-US" b="0" i="0" u="none" strike="noStrike" dirty="0">
                <a:solidFill>
                  <a:srgbClr val="212121"/>
                </a:solidFill>
                <a:effectLst/>
                <a:latin typeface="Calibri" panose="020F0502020204030204" pitchFamily="34" charset="0"/>
              </a:rPr>
              <a:t>provisions of this title relating to patents for inventions shall apply to patents for designs, except as otherwise </a:t>
            </a:r>
            <a:r>
              <a:rPr lang="en-US" b="0" i="0" u="none" strike="noStrike">
                <a:solidFill>
                  <a:srgbClr val="212121"/>
                </a:solidFill>
                <a:effectLst/>
                <a:latin typeface="Calibri" panose="020F0502020204030204" pitchFamily="34" charset="0"/>
              </a:rPr>
              <a:t>provided.”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627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CAC11-448E-5F1D-DBB5-A5AA730D3A0A}"/>
              </a:ext>
            </a:extLst>
          </p:cNvPr>
          <p:cNvSpPr>
            <a:spLocks noGrp="1"/>
          </p:cNvSpPr>
          <p:nvPr>
            <p:ph sz="half" idx="1"/>
          </p:nvPr>
        </p:nvSpPr>
        <p:spPr>
          <a:xfrm>
            <a:off x="604520" y="1690688"/>
            <a:ext cx="6507480" cy="4351338"/>
          </a:xfrm>
        </p:spPr>
        <p:txBody>
          <a:bodyPr>
            <a:normAutofit/>
          </a:bodyPr>
          <a:lstStyle/>
          <a:p>
            <a:pPr marL="0" indent="0">
              <a:spcBef>
                <a:spcPts val="0"/>
              </a:spcBef>
              <a:spcAft>
                <a:spcPts val="600"/>
              </a:spcAft>
              <a:buNone/>
            </a:pPr>
            <a:endParaRPr lang="en-US" b="0" i="0" u="none" strike="noStrike">
              <a:effectLst/>
            </a:endParaRPr>
          </a:p>
          <a:p>
            <a:pPr marL="0" indent="0">
              <a:spcBef>
                <a:spcPts val="0"/>
              </a:spcBef>
              <a:spcAft>
                <a:spcPts val="600"/>
              </a:spcAft>
              <a:buNone/>
            </a:pPr>
            <a:r>
              <a:rPr lang="en-US" b="0" i="0" u="none" strike="noStrike">
                <a:effectLst/>
              </a:rPr>
              <a:t>U.S</a:t>
            </a:r>
            <a:r>
              <a:rPr lang="en-US" b="0" i="0" u="none" strike="noStrike" dirty="0">
                <a:effectLst/>
              </a:rPr>
              <a:t>. Design Patent No. D677,946:</a:t>
            </a:r>
          </a:p>
          <a:p>
            <a:pPr marL="0" indent="0">
              <a:spcBef>
                <a:spcPts val="0"/>
              </a:spcBef>
              <a:spcAft>
                <a:spcPts val="600"/>
              </a:spcAft>
              <a:buNone/>
            </a:pPr>
            <a:endParaRPr lang="en-US" dirty="0"/>
          </a:p>
          <a:p>
            <a:pPr marL="0" indent="0">
              <a:spcBef>
                <a:spcPts val="0"/>
              </a:spcBef>
              <a:spcAft>
                <a:spcPts val="600"/>
              </a:spcAft>
              <a:buNone/>
            </a:pPr>
            <a:r>
              <a:rPr lang="en-US" b="1" i="0" u="none" strike="noStrike" dirty="0">
                <a:effectLst/>
              </a:rPr>
              <a:t>The ornamental design for a pattern for a chair, as shown and described.</a:t>
            </a:r>
          </a:p>
          <a:p>
            <a:pPr marL="0" indent="0">
              <a:spcBef>
                <a:spcPts val="0"/>
              </a:spcBef>
              <a:spcAft>
                <a:spcPts val="600"/>
              </a:spcAft>
              <a:buNone/>
            </a:pPr>
            <a:endParaRPr lang="en-US" b="1" dirty="0"/>
          </a:p>
          <a:p>
            <a:pPr marL="0" indent="0">
              <a:spcBef>
                <a:spcPts val="0"/>
              </a:spcBef>
              <a:spcAft>
                <a:spcPts val="600"/>
              </a:spcAft>
              <a:buNone/>
            </a:pPr>
            <a:r>
              <a:rPr lang="en-US" i="1" u="none" strike="noStrike" dirty="0">
                <a:effectLst/>
              </a:rPr>
              <a:t>No article of manufacture shown.</a:t>
            </a:r>
          </a:p>
        </p:txBody>
      </p:sp>
      <p:pic>
        <p:nvPicPr>
          <p:cNvPr id="4" name="Picture 3">
            <a:extLst>
              <a:ext uri="{FF2B5EF4-FFF2-40B4-BE49-F238E27FC236}">
                <a16:creationId xmlns:a16="http://schemas.microsoft.com/office/drawing/2014/main" id="{B311AD57-2841-A9A6-2F3B-9D51EE2C0019}"/>
              </a:ext>
            </a:extLst>
          </p:cNvPr>
          <p:cNvPicPr>
            <a:picLocks noChangeAspect="1"/>
          </p:cNvPicPr>
          <p:nvPr/>
        </p:nvPicPr>
        <p:blipFill>
          <a:blip r:embed="rId2"/>
          <a:stretch>
            <a:fillRect/>
          </a:stretch>
        </p:blipFill>
        <p:spPr>
          <a:xfrm>
            <a:off x="7426325" y="1801738"/>
            <a:ext cx="4384675" cy="4458491"/>
          </a:xfrm>
          <a:prstGeom prst="rect">
            <a:avLst/>
          </a:prstGeom>
          <a:noFill/>
        </p:spPr>
      </p:pic>
      <p:sp>
        <p:nvSpPr>
          <p:cNvPr id="6" name="Title 1">
            <a:extLst>
              <a:ext uri="{FF2B5EF4-FFF2-40B4-BE49-F238E27FC236}">
                <a16:creationId xmlns:a16="http://schemas.microsoft.com/office/drawing/2014/main" id="{88EF0EEE-30FD-D632-1F45-DCDB20C6BDB0}"/>
              </a:ext>
            </a:extLst>
          </p:cNvPr>
          <p:cNvSpPr txBox="1">
            <a:spLocks/>
          </p:cNvSpPr>
          <p:nvPr/>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2800" i="1"/>
              <a:t>Curver Luxembourg, SARL v. Home Expressions, Inc., </a:t>
            </a:r>
            <a:br>
              <a:rPr lang="en-US" sz="2800"/>
            </a:br>
            <a:r>
              <a:rPr lang="en-US" sz="2800"/>
              <a:t>938 F.3d 1334 (Fed. Cir. 2019)</a:t>
            </a:r>
            <a:endParaRPr lang="en-US" sz="2800" dirty="0"/>
          </a:p>
        </p:txBody>
      </p:sp>
    </p:spTree>
    <p:extLst>
      <p:ext uri="{BB962C8B-B14F-4D97-AF65-F5344CB8AC3E}">
        <p14:creationId xmlns:p14="http://schemas.microsoft.com/office/powerpoint/2010/main" val="180908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2800" i="1" dirty="0" err="1"/>
              <a:t>Curver</a:t>
            </a:r>
            <a:r>
              <a:rPr lang="en-US" sz="2800" i="1" dirty="0"/>
              <a:t> Luxembourg, SARL v. Home Expressions, Inc., </a:t>
            </a:r>
            <a:br>
              <a:rPr lang="en-US" sz="2800" dirty="0"/>
            </a:br>
            <a:r>
              <a:rPr lang="en-US" sz="2800" dirty="0"/>
              <a:t>938 F.3d 1334 (Fed. Cir. 2019)</a:t>
            </a:r>
          </a:p>
        </p:txBody>
      </p:sp>
      <p:pic>
        <p:nvPicPr>
          <p:cNvPr id="4" name="Picture 3">
            <a:extLst>
              <a:ext uri="{FF2B5EF4-FFF2-40B4-BE49-F238E27FC236}">
                <a16:creationId xmlns:a16="http://schemas.microsoft.com/office/drawing/2014/main" id="{B311AD57-2841-A9A6-2F3B-9D51EE2C0019}"/>
              </a:ext>
            </a:extLst>
          </p:cNvPr>
          <p:cNvPicPr>
            <a:picLocks noChangeAspect="1"/>
          </p:cNvPicPr>
          <p:nvPr/>
        </p:nvPicPr>
        <p:blipFill>
          <a:blip r:embed="rId2"/>
          <a:stretch>
            <a:fillRect/>
          </a:stretch>
        </p:blipFill>
        <p:spPr>
          <a:xfrm>
            <a:off x="836612" y="1690688"/>
            <a:ext cx="4384675" cy="4458491"/>
          </a:xfrm>
          <a:prstGeom prst="rect">
            <a:avLst/>
          </a:prstGeom>
          <a:noFill/>
        </p:spPr>
      </p:pic>
      <p:pic>
        <p:nvPicPr>
          <p:cNvPr id="5" name="Picture 4">
            <a:extLst>
              <a:ext uri="{FF2B5EF4-FFF2-40B4-BE49-F238E27FC236}">
                <a16:creationId xmlns:a16="http://schemas.microsoft.com/office/drawing/2014/main" id="{17922198-D15F-DB47-D0F6-DAEB6D32E384}"/>
              </a:ext>
            </a:extLst>
          </p:cNvPr>
          <p:cNvPicPr>
            <a:picLocks noChangeAspect="1"/>
          </p:cNvPicPr>
          <p:nvPr/>
        </p:nvPicPr>
        <p:blipFill>
          <a:blip r:embed="rId3"/>
          <a:stretch>
            <a:fillRect/>
          </a:stretch>
        </p:blipFill>
        <p:spPr>
          <a:xfrm>
            <a:off x="5636289" y="1690689"/>
            <a:ext cx="4397692" cy="4458490"/>
          </a:xfrm>
          <a:prstGeom prst="rect">
            <a:avLst/>
          </a:prstGeom>
        </p:spPr>
      </p:pic>
    </p:spTree>
    <p:extLst>
      <p:ext uri="{BB962C8B-B14F-4D97-AF65-F5344CB8AC3E}">
        <p14:creationId xmlns:p14="http://schemas.microsoft.com/office/powerpoint/2010/main" val="3916306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a:xfrm>
            <a:off x="604520" y="365125"/>
            <a:ext cx="10515600" cy="1325563"/>
          </a:xfrm>
        </p:spPr>
        <p:txBody>
          <a:bodyPr>
            <a:normAutofit fontScale="90000"/>
          </a:bodyPr>
          <a:lstStyle/>
          <a:p>
            <a:r>
              <a:rPr lang="en-US" sz="4400" i="1" dirty="0" err="1"/>
              <a:t>Curver</a:t>
            </a:r>
            <a:r>
              <a:rPr lang="en-US" sz="4400" i="1" dirty="0"/>
              <a:t> Luxembourg, SARL v. Home Expressions, Inc., </a:t>
            </a:r>
            <a:r>
              <a:rPr lang="en-US" sz="4400" dirty="0"/>
              <a:t>938 F.3d 1334 (Fed. Cir. 2019)</a:t>
            </a:r>
            <a:endParaRPr lang="en-US" dirty="0"/>
          </a:p>
        </p:txBody>
      </p:sp>
      <p:sp>
        <p:nvSpPr>
          <p:cNvPr id="3" name="Content Placeholder 2">
            <a:extLst>
              <a:ext uri="{FF2B5EF4-FFF2-40B4-BE49-F238E27FC236}">
                <a16:creationId xmlns:a16="http://schemas.microsoft.com/office/drawing/2014/main" id="{784CAC11-448E-5F1D-DBB5-A5AA730D3A0A}"/>
              </a:ext>
            </a:extLst>
          </p:cNvPr>
          <p:cNvSpPr>
            <a:spLocks noGrp="1"/>
          </p:cNvSpPr>
          <p:nvPr>
            <p:ph idx="1"/>
          </p:nvPr>
        </p:nvSpPr>
        <p:spPr>
          <a:xfrm>
            <a:off x="604520" y="1825625"/>
            <a:ext cx="10515600" cy="4351338"/>
          </a:xfrm>
        </p:spPr>
        <p:txBody>
          <a:bodyPr/>
          <a:lstStyle/>
          <a:p>
            <a:pPr marL="0" indent="0">
              <a:buNone/>
            </a:pPr>
            <a:endParaRPr lang="en-US"/>
          </a:p>
          <a:p>
            <a:pPr marL="0" indent="0">
              <a:buNone/>
            </a:pPr>
            <a:endParaRPr lang="en-US"/>
          </a:p>
          <a:p>
            <a:pPr marL="0" indent="0">
              <a:buNone/>
            </a:pPr>
            <a:r>
              <a:rPr lang="en-US"/>
              <a:t>“[</a:t>
            </a:r>
            <a:r>
              <a:rPr lang="en-US" dirty="0"/>
              <a:t>C]</a:t>
            </a:r>
            <a:r>
              <a:rPr lang="en-US" dirty="0" err="1"/>
              <a:t>laim</a:t>
            </a:r>
            <a:r>
              <a:rPr lang="en-US" dirty="0"/>
              <a:t> language can limit the scope of a design patent where the claim language supplies the only instance of an article of manufacture that appears nowhere in the figures.”</a:t>
            </a:r>
          </a:p>
        </p:txBody>
      </p:sp>
    </p:spTree>
    <p:extLst>
      <p:ext uri="{BB962C8B-B14F-4D97-AF65-F5344CB8AC3E}">
        <p14:creationId xmlns:p14="http://schemas.microsoft.com/office/powerpoint/2010/main" val="1195777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a:xfrm>
            <a:off x="604520" y="365125"/>
            <a:ext cx="10515600" cy="1325563"/>
          </a:xfrm>
        </p:spPr>
        <p:txBody>
          <a:bodyPr>
            <a:normAutofit fontScale="90000"/>
          </a:bodyPr>
          <a:lstStyle/>
          <a:p>
            <a:r>
              <a:rPr lang="en-US" sz="4400" i="1" dirty="0" err="1"/>
              <a:t>Curver</a:t>
            </a:r>
            <a:r>
              <a:rPr lang="en-US" sz="4400" i="1" dirty="0"/>
              <a:t> Luxembourg, SARL v. Home Expressions, Inc., </a:t>
            </a:r>
            <a:r>
              <a:rPr lang="en-US" sz="4400" dirty="0"/>
              <a:t>938 F.3d 1334 (Fed. Cir. 2019)</a:t>
            </a:r>
            <a:endParaRPr lang="en-US" dirty="0"/>
          </a:p>
        </p:txBody>
      </p:sp>
      <p:sp>
        <p:nvSpPr>
          <p:cNvPr id="3" name="Content Placeholder 2">
            <a:extLst>
              <a:ext uri="{FF2B5EF4-FFF2-40B4-BE49-F238E27FC236}">
                <a16:creationId xmlns:a16="http://schemas.microsoft.com/office/drawing/2014/main" id="{784CAC11-448E-5F1D-DBB5-A5AA730D3A0A}"/>
              </a:ext>
            </a:extLst>
          </p:cNvPr>
          <p:cNvSpPr>
            <a:spLocks noGrp="1"/>
          </p:cNvSpPr>
          <p:nvPr>
            <p:ph idx="1"/>
          </p:nvPr>
        </p:nvSpPr>
        <p:spPr>
          <a:xfrm>
            <a:off x="604520" y="1825625"/>
            <a:ext cx="10515600" cy="4351338"/>
          </a:xfrm>
        </p:spPr>
        <p:txBody>
          <a:bodyPr/>
          <a:lstStyle/>
          <a:p>
            <a:pPr marL="0" indent="0">
              <a:buNone/>
            </a:pPr>
            <a:endParaRPr lang="en-US"/>
          </a:p>
          <a:p>
            <a:pPr marL="0" indent="0">
              <a:buNone/>
            </a:pPr>
            <a:endParaRPr lang="en-US"/>
          </a:p>
          <a:p>
            <a:pPr marL="0" indent="0">
              <a:buNone/>
            </a:pPr>
            <a:r>
              <a:rPr lang="en-US"/>
              <a:t>“</a:t>
            </a:r>
            <a:r>
              <a:rPr lang="en-US" dirty="0"/>
              <a:t>The claim is not directed to a design per se, but a design </a:t>
            </a:r>
            <a:r>
              <a:rPr lang="en-US" b="1" i="1" dirty="0"/>
              <a:t>for an identified article</a:t>
            </a:r>
            <a:r>
              <a:rPr lang="en-US" dirty="0"/>
              <a:t>.”</a:t>
            </a:r>
          </a:p>
        </p:txBody>
      </p:sp>
    </p:spTree>
    <p:extLst>
      <p:ext uri="{BB962C8B-B14F-4D97-AF65-F5344CB8AC3E}">
        <p14:creationId xmlns:p14="http://schemas.microsoft.com/office/powerpoint/2010/main" val="4110791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a:xfrm>
            <a:off x="604520" y="365125"/>
            <a:ext cx="10515600" cy="1325563"/>
          </a:xfrm>
        </p:spPr>
        <p:txBody>
          <a:bodyPr>
            <a:normAutofit fontScale="90000"/>
          </a:bodyPr>
          <a:lstStyle/>
          <a:p>
            <a:r>
              <a:rPr lang="en-US" sz="4400" i="1" dirty="0" err="1"/>
              <a:t>Curver</a:t>
            </a:r>
            <a:r>
              <a:rPr lang="en-US" sz="4400" i="1" dirty="0"/>
              <a:t> Luxembourg, SARL v. Home Expressions, Inc., </a:t>
            </a:r>
            <a:r>
              <a:rPr lang="en-US" sz="4400" dirty="0"/>
              <a:t>938 F.3d 1334 (Fed. Cir. 2019)</a:t>
            </a:r>
            <a:endParaRPr lang="en-US" dirty="0"/>
          </a:p>
        </p:txBody>
      </p:sp>
      <p:sp>
        <p:nvSpPr>
          <p:cNvPr id="3" name="Content Placeholder 2">
            <a:extLst>
              <a:ext uri="{FF2B5EF4-FFF2-40B4-BE49-F238E27FC236}">
                <a16:creationId xmlns:a16="http://schemas.microsoft.com/office/drawing/2014/main" id="{784CAC11-448E-5F1D-DBB5-A5AA730D3A0A}"/>
              </a:ext>
            </a:extLst>
          </p:cNvPr>
          <p:cNvSpPr>
            <a:spLocks noGrp="1"/>
          </p:cNvSpPr>
          <p:nvPr>
            <p:ph idx="1"/>
          </p:nvPr>
        </p:nvSpPr>
        <p:spPr>
          <a:xfrm>
            <a:off x="604520" y="1825625"/>
            <a:ext cx="10515600" cy="4351338"/>
          </a:xfrm>
        </p:spPr>
        <p:txBody>
          <a:bodyPr/>
          <a:lstStyle/>
          <a:p>
            <a:pPr marL="0" indent="0">
              <a:buNone/>
            </a:pPr>
            <a:endParaRPr lang="en-US"/>
          </a:p>
          <a:p>
            <a:pPr marL="0" indent="0">
              <a:buNone/>
            </a:pPr>
            <a:endParaRPr lang="en-US"/>
          </a:p>
          <a:p>
            <a:pPr marL="0" indent="0">
              <a:buNone/>
            </a:pPr>
            <a:r>
              <a:rPr lang="en-US"/>
              <a:t>“[</a:t>
            </a:r>
            <a:r>
              <a:rPr lang="en-US" dirty="0"/>
              <a:t>T]</a:t>
            </a:r>
            <a:r>
              <a:rPr lang="en-US" dirty="0" err="1"/>
              <a:t>ying</a:t>
            </a:r>
            <a:r>
              <a:rPr lang="en-US" dirty="0"/>
              <a:t> the design pattern to a particular article provides more accurate and predictable notice about </a:t>
            </a:r>
            <a:r>
              <a:rPr lang="en-US" b="1" i="1" dirty="0"/>
              <a:t>what is and is not protected by the design patent</a:t>
            </a:r>
            <a:r>
              <a:rPr lang="en-US" dirty="0"/>
              <a:t>.”</a:t>
            </a:r>
          </a:p>
        </p:txBody>
      </p:sp>
    </p:spTree>
    <p:extLst>
      <p:ext uri="{BB962C8B-B14F-4D97-AF65-F5344CB8AC3E}">
        <p14:creationId xmlns:p14="http://schemas.microsoft.com/office/powerpoint/2010/main" val="3946311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i="1" dirty="0"/>
              <a:t>In re </a:t>
            </a:r>
            <a:r>
              <a:rPr lang="en-US" i="1" dirty="0" err="1"/>
              <a:t>SurgiSil</a:t>
            </a:r>
            <a:r>
              <a:rPr lang="en-US" i="1" dirty="0"/>
              <a:t>, L.L.P. </a:t>
            </a:r>
            <a:br>
              <a:rPr lang="en-US" i="1" dirty="0"/>
            </a:br>
            <a:r>
              <a:rPr lang="en-US" dirty="0"/>
              <a:t>14 F.4th 1380 (Fed. Cir. 2021)</a:t>
            </a:r>
          </a:p>
        </p:txBody>
      </p:sp>
      <p:sp>
        <p:nvSpPr>
          <p:cNvPr id="10" name="Content Placeholder 9">
            <a:extLst>
              <a:ext uri="{FF2B5EF4-FFF2-40B4-BE49-F238E27FC236}">
                <a16:creationId xmlns:a16="http://schemas.microsoft.com/office/drawing/2014/main" id="{40573B66-8258-3858-410A-2B5AD999C917}"/>
              </a:ext>
            </a:extLst>
          </p:cNvPr>
          <p:cNvSpPr>
            <a:spLocks noGrp="1"/>
          </p:cNvSpPr>
          <p:nvPr>
            <p:ph idx="1"/>
          </p:nvPr>
        </p:nvSpPr>
        <p:spPr>
          <a:xfrm>
            <a:off x="604520" y="1916363"/>
            <a:ext cx="10515600" cy="4351338"/>
          </a:xfrm>
        </p:spPr>
        <p:txBody>
          <a:bodyPr/>
          <a:lstStyle/>
          <a:p>
            <a:pPr marL="0" indent="0">
              <a:buNone/>
            </a:pPr>
            <a:r>
              <a:rPr lang="en-US" sz="2800" kern="1200" dirty="0">
                <a:solidFill>
                  <a:srgbClr val="212121"/>
                </a:solidFill>
                <a:latin typeface="Calibri" panose="020F0502020204030204" pitchFamily="34" charset="0"/>
                <a:ea typeface="+mn-ea"/>
                <a:cs typeface="+mn-cs"/>
              </a:rPr>
              <a:t>“Ornamental design for a lip implant as shown and described.”</a:t>
            </a:r>
            <a:endParaRPr lang="en-US" sz="3200" b="0" i="0" u="none" strike="noStrike" dirty="0">
              <a:solidFill>
                <a:srgbClr val="212121"/>
              </a:solidFill>
              <a:effectLst/>
              <a:latin typeface="Calibri" panose="020F0502020204030204" pitchFamily="34" charset="0"/>
            </a:endParaRPr>
          </a:p>
          <a:p>
            <a:endParaRPr lang="en-US" dirty="0"/>
          </a:p>
        </p:txBody>
      </p:sp>
      <p:pic>
        <p:nvPicPr>
          <p:cNvPr id="5" name="Content Placeholder 7" descr="A white rectangular object with a long rectangular object&#10;&#10;Description automatically generated">
            <a:extLst>
              <a:ext uri="{FF2B5EF4-FFF2-40B4-BE49-F238E27FC236}">
                <a16:creationId xmlns:a16="http://schemas.microsoft.com/office/drawing/2014/main" id="{DC1634BA-4940-6028-EFAC-2A5827C8EE30}"/>
              </a:ext>
            </a:extLst>
          </p:cNvPr>
          <p:cNvPicPr>
            <a:picLocks noChangeAspect="1"/>
          </p:cNvPicPr>
          <p:nvPr/>
        </p:nvPicPr>
        <p:blipFill rotWithShape="1">
          <a:blip r:embed="rId2"/>
          <a:srcRect b="62746"/>
          <a:stretch/>
        </p:blipFill>
        <p:spPr>
          <a:xfrm>
            <a:off x="2124709" y="2711824"/>
            <a:ext cx="7929439" cy="1357256"/>
          </a:xfrm>
          <a:prstGeom prst="rect">
            <a:avLst/>
          </a:prstGeom>
        </p:spPr>
      </p:pic>
    </p:spTree>
    <p:extLst>
      <p:ext uri="{BB962C8B-B14F-4D97-AF65-F5344CB8AC3E}">
        <p14:creationId xmlns:p14="http://schemas.microsoft.com/office/powerpoint/2010/main" val="11205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i="1" dirty="0"/>
              <a:t>In re </a:t>
            </a:r>
            <a:r>
              <a:rPr lang="en-US" i="1" dirty="0" err="1"/>
              <a:t>SurgiSil</a:t>
            </a:r>
            <a:r>
              <a:rPr lang="en-US" i="1" dirty="0"/>
              <a:t>, L.L.P. </a:t>
            </a:r>
            <a:br>
              <a:rPr lang="en-US" i="1" dirty="0"/>
            </a:br>
            <a:r>
              <a:rPr lang="en-US" dirty="0"/>
              <a:t>14 F.4th 1380 (Fed. Cir. 2021)</a:t>
            </a:r>
          </a:p>
        </p:txBody>
      </p:sp>
      <p:pic>
        <p:nvPicPr>
          <p:cNvPr id="8" name="Content Placeholder 7" descr="A white rectangular object with a long rectangular object&#10;&#10;Description automatically generated">
            <a:extLst>
              <a:ext uri="{FF2B5EF4-FFF2-40B4-BE49-F238E27FC236}">
                <a16:creationId xmlns:a16="http://schemas.microsoft.com/office/drawing/2014/main" id="{DC1634BA-4940-6028-EFAC-2A5827C8EE30}"/>
              </a:ext>
            </a:extLst>
          </p:cNvPr>
          <p:cNvPicPr>
            <a:picLocks noGrp="1" noChangeAspect="1"/>
          </p:cNvPicPr>
          <p:nvPr>
            <p:ph idx="1"/>
          </p:nvPr>
        </p:nvPicPr>
        <p:blipFill>
          <a:blip r:embed="rId2"/>
          <a:stretch>
            <a:fillRect/>
          </a:stretch>
        </p:blipFill>
        <p:spPr>
          <a:xfrm>
            <a:off x="2124709" y="2711824"/>
            <a:ext cx="7929439" cy="3643256"/>
          </a:xfrm>
        </p:spPr>
      </p:pic>
    </p:spTree>
    <p:extLst>
      <p:ext uri="{BB962C8B-B14F-4D97-AF65-F5344CB8AC3E}">
        <p14:creationId xmlns:p14="http://schemas.microsoft.com/office/powerpoint/2010/main" val="4237701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i="1" dirty="0"/>
              <a:t>In re </a:t>
            </a:r>
            <a:r>
              <a:rPr lang="en-US" i="1" dirty="0" err="1"/>
              <a:t>SurgiSil</a:t>
            </a:r>
            <a:r>
              <a:rPr lang="en-US" i="1" dirty="0"/>
              <a:t>, L.L.P. </a:t>
            </a:r>
            <a:br>
              <a:rPr lang="en-US" i="1" dirty="0"/>
            </a:br>
            <a:r>
              <a:rPr lang="en-US" dirty="0"/>
              <a:t>14 F.4th 1380 (Fed. Cir. 2021)</a:t>
            </a:r>
          </a:p>
        </p:txBody>
      </p:sp>
      <p:sp>
        <p:nvSpPr>
          <p:cNvPr id="4" name="Content Placeholder 3">
            <a:extLst>
              <a:ext uri="{FF2B5EF4-FFF2-40B4-BE49-F238E27FC236}">
                <a16:creationId xmlns:a16="http://schemas.microsoft.com/office/drawing/2014/main" id="{2BEE3B18-1041-4BD9-F179-3B2871B7C2F9}"/>
              </a:ext>
            </a:extLst>
          </p:cNvPr>
          <p:cNvSpPr>
            <a:spLocks noGrp="1"/>
          </p:cNvSpPr>
          <p:nvPr>
            <p:ph idx="1"/>
          </p:nvPr>
        </p:nvSpPr>
        <p:spPr/>
        <p:txBody>
          <a:bodyPr/>
          <a:lstStyle/>
          <a:p>
            <a:pPr marL="0" indent="0">
              <a:buNone/>
            </a:pPr>
            <a:endParaRPr lang="en-US"/>
          </a:p>
          <a:p>
            <a:pPr marL="0" indent="0">
              <a:buNone/>
            </a:pPr>
            <a:r>
              <a:rPr lang="en-US"/>
              <a:t>“</a:t>
            </a:r>
            <a:r>
              <a:rPr lang="en-US" dirty="0"/>
              <a:t>A design claim is limited to the article of manufacture identified in the claim; it does not broadly cover a design in the abstract.  . . . Consistent with this authority, the Patent Office’s examination guidelines state that a ‘[d]</a:t>
            </a:r>
            <a:r>
              <a:rPr lang="en-US" dirty="0" err="1"/>
              <a:t>esign</a:t>
            </a:r>
            <a:r>
              <a:rPr lang="en-US" dirty="0"/>
              <a:t> is inseparable from the article to which it is applied and cannot exist alone . . . .’”</a:t>
            </a:r>
          </a:p>
        </p:txBody>
      </p:sp>
    </p:spTree>
    <p:extLst>
      <p:ext uri="{BB962C8B-B14F-4D97-AF65-F5344CB8AC3E}">
        <p14:creationId xmlns:p14="http://schemas.microsoft.com/office/powerpoint/2010/main" val="160950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i="1" dirty="0"/>
              <a:t>In re </a:t>
            </a:r>
            <a:r>
              <a:rPr lang="en-US" i="1" dirty="0" err="1"/>
              <a:t>SurgiSil</a:t>
            </a:r>
            <a:r>
              <a:rPr lang="en-US" i="1" dirty="0"/>
              <a:t>, L.L.P. </a:t>
            </a:r>
            <a:br>
              <a:rPr lang="en-US" i="1" dirty="0"/>
            </a:br>
            <a:r>
              <a:rPr lang="en-US" dirty="0"/>
              <a:t>14 F.4th 1380 (Fed. Cir. 2021)</a:t>
            </a:r>
          </a:p>
        </p:txBody>
      </p:sp>
      <p:sp>
        <p:nvSpPr>
          <p:cNvPr id="4" name="Content Placeholder 3">
            <a:extLst>
              <a:ext uri="{FF2B5EF4-FFF2-40B4-BE49-F238E27FC236}">
                <a16:creationId xmlns:a16="http://schemas.microsoft.com/office/drawing/2014/main" id="{2BEE3B18-1041-4BD9-F179-3B2871B7C2F9}"/>
              </a:ext>
            </a:extLst>
          </p:cNvPr>
          <p:cNvSpPr>
            <a:spLocks noGrp="1"/>
          </p:cNvSpPr>
          <p:nvPr>
            <p:ph idx="1"/>
          </p:nvPr>
        </p:nvSpPr>
        <p:spPr/>
        <p:txBody>
          <a:bodyPr/>
          <a:lstStyle/>
          <a:p>
            <a:pPr marL="0" indent="0">
              <a:buNone/>
            </a:pPr>
            <a:endParaRPr lang="en-US"/>
          </a:p>
          <a:p>
            <a:pPr marL="0" indent="0">
              <a:buNone/>
            </a:pPr>
            <a:endParaRPr lang="en-US"/>
          </a:p>
          <a:p>
            <a:pPr marL="0" indent="0">
              <a:buNone/>
            </a:pPr>
            <a:r>
              <a:rPr lang="en-US"/>
              <a:t>“</a:t>
            </a:r>
            <a:r>
              <a:rPr lang="en-US" dirty="0"/>
              <a:t>Here, the claim identifies a lip implant. . . There is no dispute that </a:t>
            </a:r>
            <a:r>
              <a:rPr lang="en-US" dirty="0" err="1"/>
              <a:t>Blick</a:t>
            </a:r>
            <a:r>
              <a:rPr lang="en-US" dirty="0"/>
              <a:t> discloses an art tool rather than a lip implant. The Board’s anticipation finding therefore rests on an erroneous interpretation of the claim’s scope.”</a:t>
            </a:r>
          </a:p>
        </p:txBody>
      </p:sp>
    </p:spTree>
    <p:extLst>
      <p:ext uri="{BB962C8B-B14F-4D97-AF65-F5344CB8AC3E}">
        <p14:creationId xmlns:p14="http://schemas.microsoft.com/office/powerpoint/2010/main" val="1672551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ightning striking a blue background&#10;&#10;Description automatically generated">
            <a:extLst>
              <a:ext uri="{FF2B5EF4-FFF2-40B4-BE49-F238E27FC236}">
                <a16:creationId xmlns:a16="http://schemas.microsoft.com/office/drawing/2014/main" id="{9DD46A26-33DA-7A57-689A-19B92ACC216D}"/>
              </a:ext>
            </a:extLst>
          </p:cNvPr>
          <p:cNvPicPr>
            <a:picLocks noGrp="1" noChangeAspect="1"/>
          </p:cNvPicPr>
          <p:nvPr>
            <p:ph type="pic" sz="quarter" idx="13"/>
          </p:nvPr>
        </p:nvPicPr>
        <p:blipFill>
          <a:blip r:embed="rId2"/>
          <a:srcRect t="3096" b="3096"/>
          <a:stretch>
            <a:fillRect/>
          </a:stretch>
        </p:blipFill>
        <p:spPr/>
      </p:pic>
      <p:sp>
        <p:nvSpPr>
          <p:cNvPr id="6" name="Rectangle 5">
            <a:extLst>
              <a:ext uri="{FF2B5EF4-FFF2-40B4-BE49-F238E27FC236}">
                <a16:creationId xmlns:a16="http://schemas.microsoft.com/office/drawing/2014/main" id="{3DD605AA-D22C-DB42-AA5E-1253D19EF01F}"/>
              </a:ext>
            </a:extLst>
          </p:cNvPr>
          <p:cNvSpPr/>
          <p:nvPr/>
        </p:nvSpPr>
        <p:spPr>
          <a:xfrm>
            <a:off x="-21772" y="-47151"/>
            <a:ext cx="5618341" cy="6905151"/>
          </a:xfrm>
          <a:prstGeom prst="rect">
            <a:avLst/>
          </a:prstGeom>
          <a:gradFill flip="none" rotWithShape="1">
            <a:gsLst>
              <a:gs pos="30000">
                <a:schemeClr val="bg1">
                  <a:alpha val="0"/>
                </a:schemeClr>
              </a:gs>
              <a:gs pos="100000">
                <a:schemeClr val="tx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50914913-54E3-2849-99F8-6865E2B742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8320" y="6335876"/>
            <a:ext cx="1122680" cy="265823"/>
          </a:xfrm>
          <a:prstGeom prst="rect">
            <a:avLst/>
          </a:prstGeom>
        </p:spPr>
      </p:pic>
      <p:sp>
        <p:nvSpPr>
          <p:cNvPr id="8" name="Title 2">
            <a:extLst>
              <a:ext uri="{FF2B5EF4-FFF2-40B4-BE49-F238E27FC236}">
                <a16:creationId xmlns:a16="http://schemas.microsoft.com/office/drawing/2014/main" id="{A40D7EDE-5EFF-1158-E849-028E3055DD79}"/>
              </a:ext>
            </a:extLst>
          </p:cNvPr>
          <p:cNvSpPr>
            <a:spLocks noGrp="1"/>
          </p:cNvSpPr>
          <p:nvPr>
            <p:ph type="title"/>
          </p:nvPr>
        </p:nvSpPr>
        <p:spPr>
          <a:xfrm>
            <a:off x="1229360" y="2692400"/>
            <a:ext cx="3978260" cy="1924205"/>
          </a:xfrm>
        </p:spPr>
        <p:txBody>
          <a:bodyPr/>
          <a:lstStyle/>
          <a:p>
            <a:r>
              <a:rPr lang="en-US"/>
              <a:t>Comparison</a:t>
            </a:r>
            <a:br>
              <a:rPr lang="en-US" dirty="0"/>
            </a:br>
            <a:r>
              <a:rPr lang="en-US" b="1" dirty="0"/>
              <a:t>Prior Art</a:t>
            </a:r>
          </a:p>
        </p:txBody>
      </p:sp>
    </p:spTree>
    <p:extLst>
      <p:ext uri="{BB962C8B-B14F-4D97-AF65-F5344CB8AC3E}">
        <p14:creationId xmlns:p14="http://schemas.microsoft.com/office/powerpoint/2010/main" val="400268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040C8C3-9A13-83E6-F6C7-67CA99F5B2AE}"/>
              </a:ext>
            </a:extLst>
          </p:cNvPr>
          <p:cNvSpPr>
            <a:spLocks noGrp="1"/>
          </p:cNvSpPr>
          <p:nvPr>
            <p:ph type="title"/>
          </p:nvPr>
        </p:nvSpPr>
        <p:spPr>
          <a:xfrm>
            <a:off x="604520" y="365125"/>
            <a:ext cx="10515600" cy="1325563"/>
          </a:xfrm>
        </p:spPr>
        <p:txBody>
          <a:bodyPr/>
          <a:lstStyle/>
          <a:p>
            <a:r>
              <a:rPr lang="en-US" i="1" dirty="0"/>
              <a:t>Ethicon Endo-Surgery, Inc. v. Covidien, Inc., </a:t>
            </a:r>
            <a:r>
              <a:rPr lang="en-US" dirty="0"/>
              <a:t>796 F.3d 1312 (Fed. Cir. 2015)</a:t>
            </a:r>
          </a:p>
        </p:txBody>
      </p:sp>
      <p:pic>
        <p:nvPicPr>
          <p:cNvPr id="16" name="Picture Placeholder 15" descr="A drawing of a bicycle handle&#10;&#10;Description automatically generated">
            <a:extLst>
              <a:ext uri="{FF2B5EF4-FFF2-40B4-BE49-F238E27FC236}">
                <a16:creationId xmlns:a16="http://schemas.microsoft.com/office/drawing/2014/main" id="{DE03365F-9D4C-51BE-5A8C-87BFC5A30297}"/>
              </a:ext>
            </a:extLst>
          </p:cNvPr>
          <p:cNvPicPr>
            <a:picLocks noGrp="1" noChangeAspect="1"/>
          </p:cNvPicPr>
          <p:nvPr>
            <p:ph idx="1"/>
          </p:nvPr>
        </p:nvPicPr>
        <p:blipFill>
          <a:blip r:embed="rId3"/>
          <a:stretch/>
        </p:blipFill>
        <p:spPr>
          <a:xfrm>
            <a:off x="2697711" y="1825625"/>
            <a:ext cx="6329218" cy="4351338"/>
          </a:xfrm>
          <a:noFill/>
        </p:spPr>
      </p:pic>
    </p:spTree>
    <p:extLst>
      <p:ext uri="{BB962C8B-B14F-4D97-AF65-F5344CB8AC3E}">
        <p14:creationId xmlns:p14="http://schemas.microsoft.com/office/powerpoint/2010/main" val="3881312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i="1" dirty="0"/>
              <a:t>Egyptian Goddess, Inc. v. </a:t>
            </a:r>
            <a:r>
              <a:rPr lang="en-US" i="1" dirty="0" err="1"/>
              <a:t>Swisa</a:t>
            </a:r>
            <a:r>
              <a:rPr lang="en-US" i="1" dirty="0"/>
              <a:t>, Inc., </a:t>
            </a:r>
            <a:r>
              <a:rPr lang="en-US" dirty="0"/>
              <a:t>543 F.3d 665, 676 (Fed. Cir. 2008) (</a:t>
            </a:r>
            <a:r>
              <a:rPr lang="en-US" dirty="0" err="1"/>
              <a:t>en</a:t>
            </a:r>
            <a:r>
              <a:rPr lang="en-US" dirty="0"/>
              <a:t> banc).</a:t>
            </a:r>
          </a:p>
        </p:txBody>
      </p:sp>
      <p:sp>
        <p:nvSpPr>
          <p:cNvPr id="4" name="Content Placeholder 3">
            <a:extLst>
              <a:ext uri="{FF2B5EF4-FFF2-40B4-BE49-F238E27FC236}">
                <a16:creationId xmlns:a16="http://schemas.microsoft.com/office/drawing/2014/main" id="{2BEE3B18-1041-4BD9-F179-3B2871B7C2F9}"/>
              </a:ext>
            </a:extLst>
          </p:cNvPr>
          <p:cNvSpPr>
            <a:spLocks noGrp="1"/>
          </p:cNvSpPr>
          <p:nvPr>
            <p:ph idx="1"/>
          </p:nvPr>
        </p:nvSpPr>
        <p:spPr>
          <a:xfrm>
            <a:off x="604520" y="2065867"/>
            <a:ext cx="10515600" cy="4111096"/>
          </a:xfrm>
        </p:spPr>
        <p:txBody>
          <a:bodyPr>
            <a:normAutofit/>
          </a:bodyPr>
          <a:lstStyle/>
          <a:p>
            <a:pPr marL="0" indent="0">
              <a:buNone/>
            </a:pPr>
            <a:r>
              <a:rPr lang="en-US" dirty="0"/>
              <a:t>“Particularly in close cases, it can be difficult to answer the question whether one thing is like another without being given a frame of reference. The context in which the claimed and accused designs are compared, i.e., the background prior art, provides such a frame of reference and is therefore often useful in the process of comparison. Where the frame of reference consists of numerous similar prior art designs, those designs can highlight the distinctions between the claimed design and the accused design as viewed by the ordinary observer.”</a:t>
            </a:r>
          </a:p>
          <a:p>
            <a:pPr marL="0" indent="0">
              <a:buNone/>
            </a:pPr>
            <a:endParaRPr lang="en-US" b="1" dirty="0"/>
          </a:p>
        </p:txBody>
      </p:sp>
    </p:spTree>
    <p:extLst>
      <p:ext uri="{BB962C8B-B14F-4D97-AF65-F5344CB8AC3E}">
        <p14:creationId xmlns:p14="http://schemas.microsoft.com/office/powerpoint/2010/main" val="1416927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i="1" dirty="0"/>
              <a:t>Wilson Sporting Goods Co. v. David Geoffrey &amp; Assoc., </a:t>
            </a:r>
            <a:r>
              <a:rPr lang="en-US" dirty="0"/>
              <a:t>904 F.2d 677 (Fed. Cir. 1990)</a:t>
            </a:r>
          </a:p>
        </p:txBody>
      </p:sp>
      <p:sp>
        <p:nvSpPr>
          <p:cNvPr id="4" name="Content Placeholder 3">
            <a:extLst>
              <a:ext uri="{FF2B5EF4-FFF2-40B4-BE49-F238E27FC236}">
                <a16:creationId xmlns:a16="http://schemas.microsoft.com/office/drawing/2014/main" id="{2BEE3B18-1041-4BD9-F179-3B2871B7C2F9}"/>
              </a:ext>
            </a:extLst>
          </p:cNvPr>
          <p:cNvSpPr>
            <a:spLocks noGrp="1"/>
          </p:cNvSpPr>
          <p:nvPr>
            <p:ph idx="1"/>
          </p:nvPr>
        </p:nvSpPr>
        <p:spPr>
          <a:xfrm>
            <a:off x="604520" y="2302933"/>
            <a:ext cx="10515600" cy="3874030"/>
          </a:xfrm>
        </p:spPr>
        <p:txBody>
          <a:bodyPr>
            <a:normAutofit lnSpcReduction="10000"/>
          </a:bodyPr>
          <a:lstStyle/>
          <a:p>
            <a:pPr marL="0" indent="0">
              <a:buNone/>
            </a:pPr>
            <a:r>
              <a:rPr lang="en-US" dirty="0"/>
              <a:t>“Whether prior art restricts the range of equivalents of what is literally claimed can be a difficult question to answer. To simplify analysis and bring the issue onto familiar turf, it may be helpful to conceptualize the limitation on the scope of equivalents by visualizing a </a:t>
            </a:r>
            <a:r>
              <a:rPr lang="en-US" i="1" dirty="0"/>
              <a:t>hypothetical</a:t>
            </a:r>
            <a:r>
              <a:rPr lang="en-US" dirty="0"/>
              <a:t> patent claim, sufficient in scope to </a:t>
            </a:r>
            <a:r>
              <a:rPr lang="en-US" i="1" dirty="0"/>
              <a:t>literally</a:t>
            </a:r>
            <a:r>
              <a:rPr lang="en-US" dirty="0"/>
              <a:t> cover the accused product. The pertinent question then becomes whether that hypothetical claim could have been allowed by the PTO over the prior art.  . . . If the hypothetical claim could have been allowed, then </a:t>
            </a:r>
            <a:r>
              <a:rPr lang="en-US" i="1" dirty="0"/>
              <a:t>prior art </a:t>
            </a:r>
            <a:r>
              <a:rPr lang="en-US" dirty="0"/>
              <a:t>is not a bar to infringement under the doctrine of equivalents.”</a:t>
            </a:r>
          </a:p>
        </p:txBody>
      </p:sp>
    </p:spTree>
    <p:extLst>
      <p:ext uri="{BB962C8B-B14F-4D97-AF65-F5344CB8AC3E}">
        <p14:creationId xmlns:p14="http://schemas.microsoft.com/office/powerpoint/2010/main" val="3742259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EE3B18-1041-4BD9-F179-3B2871B7C2F9}"/>
              </a:ext>
            </a:extLst>
          </p:cNvPr>
          <p:cNvSpPr>
            <a:spLocks noGrp="1"/>
          </p:cNvSpPr>
          <p:nvPr>
            <p:ph sz="half" idx="1"/>
          </p:nvPr>
        </p:nvSpPr>
        <p:spPr>
          <a:xfrm>
            <a:off x="604520" y="1690688"/>
            <a:ext cx="6507480" cy="4351338"/>
          </a:xfrm>
        </p:spPr>
        <p:txBody>
          <a:bodyPr>
            <a:normAutofit/>
          </a:bodyPr>
          <a:lstStyle/>
          <a:p>
            <a:pPr marL="0" indent="0">
              <a:buNone/>
            </a:pPr>
            <a:endParaRPr lang="en-US" b="0" i="0" u="none" strike="noStrike">
              <a:effectLst/>
            </a:endParaRPr>
          </a:p>
          <a:p>
            <a:pPr marL="0" indent="0">
              <a:buNone/>
            </a:pPr>
            <a:endParaRPr lang="en-US"/>
          </a:p>
          <a:p>
            <a:pPr marL="0" indent="0">
              <a:buNone/>
            </a:pPr>
            <a:r>
              <a:rPr lang="en-US" b="0" i="0" u="none" strike="noStrike">
                <a:effectLst/>
              </a:rPr>
              <a:t>“The ornamental design of a heat reflective material, as shown and described.”</a:t>
            </a:r>
          </a:p>
        </p:txBody>
      </p:sp>
      <p:pic>
        <p:nvPicPr>
          <p:cNvPr id="3" name="Picture 2">
            <a:extLst>
              <a:ext uri="{FF2B5EF4-FFF2-40B4-BE49-F238E27FC236}">
                <a16:creationId xmlns:a16="http://schemas.microsoft.com/office/drawing/2014/main" id="{767D362F-752A-A0C3-352F-D4C2F1006CD1}"/>
              </a:ext>
            </a:extLst>
          </p:cNvPr>
          <p:cNvPicPr>
            <a:picLocks noChangeAspect="1"/>
          </p:cNvPicPr>
          <p:nvPr/>
        </p:nvPicPr>
        <p:blipFill>
          <a:blip r:embed="rId2"/>
          <a:stretch>
            <a:fillRect/>
          </a:stretch>
        </p:blipFill>
        <p:spPr>
          <a:xfrm>
            <a:off x="7300577" y="1577340"/>
            <a:ext cx="4727593" cy="5142295"/>
          </a:xfrm>
          <a:prstGeom prst="rect">
            <a:avLst/>
          </a:prstGeom>
          <a:noFill/>
        </p:spPr>
      </p:pic>
      <p:sp>
        <p:nvSpPr>
          <p:cNvPr id="6" name="Title 1">
            <a:extLst>
              <a:ext uri="{FF2B5EF4-FFF2-40B4-BE49-F238E27FC236}">
                <a16:creationId xmlns:a16="http://schemas.microsoft.com/office/drawing/2014/main" id="{88EF0EEE-30FD-D632-1F45-DCDB20C6BDB0}"/>
              </a:ext>
            </a:extLst>
          </p:cNvPr>
          <p:cNvSpPr>
            <a:spLocks noGrp="1"/>
          </p:cNvSpPr>
          <p:nvPr>
            <p:ph type="title"/>
          </p:nvPr>
        </p:nvSpPr>
        <p:spPr>
          <a:xfrm>
            <a:off x="604520" y="365125"/>
            <a:ext cx="10515600" cy="1325563"/>
          </a:xfrm>
        </p:spPr>
        <p:txBody>
          <a:bodyPr anchor="ctr">
            <a:normAutofit/>
          </a:bodyPr>
          <a:lstStyle/>
          <a:p>
            <a:r>
              <a:rPr lang="en-US" sz="3600" i="1" dirty="0"/>
              <a:t>Columbia Sportswear N. Am., Inc. v. Seirus Innovative Access., Inc., </a:t>
            </a:r>
            <a:r>
              <a:rPr lang="en-US" sz="3600" dirty="0"/>
              <a:t>942 F.3d 1119  (Fed. Cir. 2019)</a:t>
            </a:r>
          </a:p>
        </p:txBody>
      </p:sp>
    </p:spTree>
    <p:extLst>
      <p:ext uri="{BB962C8B-B14F-4D97-AF65-F5344CB8AC3E}">
        <p14:creationId xmlns:p14="http://schemas.microsoft.com/office/powerpoint/2010/main" val="5554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a:xfrm>
            <a:off x="604520" y="365125"/>
            <a:ext cx="10515600" cy="1325563"/>
          </a:xfrm>
        </p:spPr>
        <p:txBody>
          <a:bodyPr anchor="ctr">
            <a:normAutofit/>
          </a:bodyPr>
          <a:lstStyle/>
          <a:p>
            <a:r>
              <a:rPr lang="en-US" sz="3600" i="1" dirty="0"/>
              <a:t>Columbia Sportswear N. Am., Inc. v. Seirus Innovative Access., Inc., </a:t>
            </a:r>
            <a:r>
              <a:rPr lang="en-US" sz="3600" dirty="0"/>
              <a:t>942 F.3d 1119  (Fed. Cir. 2019)</a:t>
            </a:r>
          </a:p>
        </p:txBody>
      </p:sp>
      <p:pic>
        <p:nvPicPr>
          <p:cNvPr id="5" name="Picture 4" descr="A black and white striped object&#10;&#10;Description automatically generated">
            <a:extLst>
              <a:ext uri="{FF2B5EF4-FFF2-40B4-BE49-F238E27FC236}">
                <a16:creationId xmlns:a16="http://schemas.microsoft.com/office/drawing/2014/main" id="{E42520D6-1E33-0E90-2E2A-7B2C4D7132ED}"/>
              </a:ext>
            </a:extLst>
          </p:cNvPr>
          <p:cNvPicPr>
            <a:picLocks noChangeAspect="1"/>
          </p:cNvPicPr>
          <p:nvPr/>
        </p:nvPicPr>
        <p:blipFill>
          <a:blip r:embed="rId2"/>
          <a:stretch>
            <a:fillRect/>
          </a:stretch>
        </p:blipFill>
        <p:spPr>
          <a:xfrm>
            <a:off x="3018308" y="1825625"/>
            <a:ext cx="5688024" cy="4351338"/>
          </a:xfrm>
          <a:prstGeom prst="rect">
            <a:avLst/>
          </a:prstGeom>
          <a:noFill/>
        </p:spPr>
      </p:pic>
    </p:spTree>
    <p:extLst>
      <p:ext uri="{BB962C8B-B14F-4D97-AF65-F5344CB8AC3E}">
        <p14:creationId xmlns:p14="http://schemas.microsoft.com/office/powerpoint/2010/main" val="3528891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r>
              <a:rPr lang="en-US"/>
              <a:t>Columbia Sportswear | </a:t>
            </a:r>
            <a:fld id="{99E99473-0755-C24D-80EE-3305226DEEA8}" type="slidenum">
              <a:rPr lang="en-US" smtClean="0"/>
              <a:pPr/>
              <a:t>44</a:t>
            </a:fld>
            <a:endParaRPr lang="en-US" dirty="0"/>
          </a:p>
        </p:txBody>
      </p:sp>
      <p:sp>
        <p:nvSpPr>
          <p:cNvPr id="9" name="Rectangle 8">
            <a:extLst>
              <a:ext uri="{FF2B5EF4-FFF2-40B4-BE49-F238E27FC236}">
                <a16:creationId xmlns:a16="http://schemas.microsoft.com/office/drawing/2014/main" id="{AD63A4AB-B5FA-4941-89BA-444CF0E64FC9}"/>
              </a:ext>
            </a:extLst>
          </p:cNvPr>
          <p:cNvSpPr/>
          <p:nvPr/>
        </p:nvSpPr>
        <p:spPr bwMode="auto">
          <a:xfrm>
            <a:off x="6225841" y="696192"/>
            <a:ext cx="3970585" cy="2596334"/>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0" name="Rectangle 9">
            <a:extLst>
              <a:ext uri="{FF2B5EF4-FFF2-40B4-BE49-F238E27FC236}">
                <a16:creationId xmlns:a16="http://schemas.microsoft.com/office/drawing/2014/main" id="{42B7BAA2-5636-4DFA-AEE2-D250D1FE410D}"/>
              </a:ext>
            </a:extLst>
          </p:cNvPr>
          <p:cNvSpPr/>
          <p:nvPr/>
        </p:nvSpPr>
        <p:spPr bwMode="auto">
          <a:xfrm>
            <a:off x="6225841" y="3565476"/>
            <a:ext cx="3970585" cy="2596334"/>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1" name="Rectangle 10">
            <a:extLst>
              <a:ext uri="{FF2B5EF4-FFF2-40B4-BE49-F238E27FC236}">
                <a16:creationId xmlns:a16="http://schemas.microsoft.com/office/drawing/2014/main" id="{018DF9A6-1507-4B97-BD5A-482AE6FECB8F}"/>
              </a:ext>
            </a:extLst>
          </p:cNvPr>
          <p:cNvSpPr/>
          <p:nvPr/>
        </p:nvSpPr>
        <p:spPr bwMode="auto">
          <a:xfrm>
            <a:off x="1980500" y="696192"/>
            <a:ext cx="3970585" cy="2596334"/>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2" name="Rectangle 11">
            <a:extLst>
              <a:ext uri="{FF2B5EF4-FFF2-40B4-BE49-F238E27FC236}">
                <a16:creationId xmlns:a16="http://schemas.microsoft.com/office/drawing/2014/main" id="{F037FC5A-6131-48E6-A2DD-A287663BA3ED}"/>
              </a:ext>
            </a:extLst>
          </p:cNvPr>
          <p:cNvSpPr/>
          <p:nvPr/>
        </p:nvSpPr>
        <p:spPr bwMode="auto">
          <a:xfrm>
            <a:off x="1980500" y="3565476"/>
            <a:ext cx="3970585" cy="2596334"/>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pic>
        <p:nvPicPr>
          <p:cNvPr id="15" name="Picture 14">
            <a:extLst>
              <a:ext uri="{FF2B5EF4-FFF2-40B4-BE49-F238E27FC236}">
                <a16:creationId xmlns:a16="http://schemas.microsoft.com/office/drawing/2014/main" id="{2754CD3D-D08B-EA47-BFD4-2FF492FC41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6567" y="840071"/>
            <a:ext cx="1886584" cy="2313793"/>
          </a:xfrm>
          <a:prstGeom prst="rect">
            <a:avLst/>
          </a:prstGeom>
        </p:spPr>
      </p:pic>
      <p:pic>
        <p:nvPicPr>
          <p:cNvPr id="20" name="Picture 19">
            <a:extLst>
              <a:ext uri="{FF2B5EF4-FFF2-40B4-BE49-F238E27FC236}">
                <a16:creationId xmlns:a16="http://schemas.microsoft.com/office/drawing/2014/main" id="{E3AFEE79-FCE1-BD4B-A080-E63E57B9A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0279"/>
          <a:stretch/>
        </p:blipFill>
        <p:spPr>
          <a:xfrm>
            <a:off x="8552098" y="2805972"/>
            <a:ext cx="1554480" cy="359390"/>
          </a:xfrm>
          <a:prstGeom prst="rect">
            <a:avLst/>
          </a:prstGeom>
        </p:spPr>
      </p:pic>
      <p:pic>
        <p:nvPicPr>
          <p:cNvPr id="21" name="Picture 20">
            <a:extLst>
              <a:ext uri="{FF2B5EF4-FFF2-40B4-BE49-F238E27FC236}">
                <a16:creationId xmlns:a16="http://schemas.microsoft.com/office/drawing/2014/main" id="{6FE4B58B-376B-7245-B78F-C42E01748D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628"/>
          <a:stretch/>
        </p:blipFill>
        <p:spPr>
          <a:xfrm>
            <a:off x="7615006" y="840071"/>
            <a:ext cx="1088586" cy="2313793"/>
          </a:xfrm>
          <a:prstGeom prst="rect">
            <a:avLst/>
          </a:prstGeom>
        </p:spPr>
      </p:pic>
      <p:pic>
        <p:nvPicPr>
          <p:cNvPr id="24" name="Picture 23">
            <a:extLst>
              <a:ext uri="{FF2B5EF4-FFF2-40B4-BE49-F238E27FC236}">
                <a16:creationId xmlns:a16="http://schemas.microsoft.com/office/drawing/2014/main" id="{8C93FFBA-2149-F449-9E28-BA6F4D0062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7644" y="3907274"/>
            <a:ext cx="2413773" cy="1937253"/>
          </a:xfrm>
          <a:prstGeom prst="rect">
            <a:avLst/>
          </a:prstGeom>
        </p:spPr>
      </p:pic>
      <p:pic>
        <p:nvPicPr>
          <p:cNvPr id="27" name="Picture 26">
            <a:extLst>
              <a:ext uri="{FF2B5EF4-FFF2-40B4-BE49-F238E27FC236}">
                <a16:creationId xmlns:a16="http://schemas.microsoft.com/office/drawing/2014/main" id="{D673E072-568A-D447-94EB-535AE4D694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2011" y="3934498"/>
            <a:ext cx="2140817" cy="1882803"/>
          </a:xfrm>
          <a:prstGeom prst="rect">
            <a:avLst/>
          </a:prstGeom>
        </p:spPr>
      </p:pic>
      <p:sp>
        <p:nvSpPr>
          <p:cNvPr id="14" name="Slide Number Placeholder 4"/>
          <p:cNvSpPr txBox="1">
            <a:spLocks/>
          </p:cNvSpPr>
          <p:nvPr/>
        </p:nvSpPr>
        <p:spPr>
          <a:xfrm>
            <a:off x="228229" y="6531266"/>
            <a:ext cx="3002520" cy="251676"/>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PDX 309 </a:t>
            </a:r>
            <a:endParaRPr lang="en-US" dirty="0"/>
          </a:p>
        </p:txBody>
      </p:sp>
    </p:spTree>
    <p:extLst>
      <p:ext uri="{BB962C8B-B14F-4D97-AF65-F5344CB8AC3E}">
        <p14:creationId xmlns:p14="http://schemas.microsoft.com/office/powerpoint/2010/main" val="270973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C274-78F8-724B-9969-01DCDC024B36}"/>
              </a:ext>
            </a:extLst>
          </p:cNvPr>
          <p:cNvSpPr/>
          <p:nvPr/>
        </p:nvSpPr>
        <p:spPr bwMode="auto">
          <a:xfrm>
            <a:off x="1609207" y="910139"/>
            <a:ext cx="4443984" cy="44539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New Roman" pitchFamily="18" charset="0"/>
            </a:endParaRPr>
          </a:p>
        </p:txBody>
      </p:sp>
      <p:sp>
        <p:nvSpPr>
          <p:cNvPr id="2" name="Slide Number Placeholder 1">
            <a:extLst>
              <a:ext uri="{FF2B5EF4-FFF2-40B4-BE49-F238E27FC236}">
                <a16:creationId xmlns:a16="http://schemas.microsoft.com/office/drawing/2014/main" id="{56373C13-3D1D-104C-BD0D-880D1B6755B3}"/>
              </a:ext>
            </a:extLst>
          </p:cNvPr>
          <p:cNvSpPr>
            <a:spLocks noGrp="1"/>
          </p:cNvSpPr>
          <p:nvPr>
            <p:ph type="sldNum" sz="quarter" idx="4294967295"/>
          </p:nvPr>
        </p:nvSpPr>
        <p:spPr/>
        <p:txBody>
          <a:bodyPr/>
          <a:lstStyle/>
          <a:p>
            <a:r>
              <a:rPr lang="en-US"/>
              <a:t>Columbia Sportswear</a:t>
            </a:r>
            <a:endParaRPr lang="en-US" dirty="0"/>
          </a:p>
        </p:txBody>
      </p:sp>
      <p:pic>
        <p:nvPicPr>
          <p:cNvPr id="7" name="Picture 6" descr="A picture containing bed, indoor, sitting, bird&#10;&#10;Description automatically generated">
            <a:extLst>
              <a:ext uri="{FF2B5EF4-FFF2-40B4-BE49-F238E27FC236}">
                <a16:creationId xmlns:a16="http://schemas.microsoft.com/office/drawing/2014/main" id="{C2612861-492A-F447-96FC-FAD732DE826B}"/>
              </a:ext>
            </a:extLst>
          </p:cNvPr>
          <p:cNvPicPr>
            <a:picLocks/>
          </p:cNvPicPr>
          <p:nvPr/>
        </p:nvPicPr>
        <p:blipFill rotWithShape="1">
          <a:blip r:embed="rId2" cstate="print">
            <a:extLst>
              <a:ext uri="{28A0092B-C50C-407E-A947-70E740481C1C}">
                <a14:useLocalDpi xmlns:a14="http://schemas.microsoft.com/office/drawing/2010/main" val="0"/>
              </a:ext>
            </a:extLst>
          </a:blip>
          <a:srcRect l="31330" t="18232" r="18685" b="6038"/>
          <a:stretch/>
        </p:blipFill>
        <p:spPr>
          <a:xfrm rot="16200000">
            <a:off x="6115158" y="914403"/>
            <a:ext cx="4453986" cy="4445461"/>
          </a:xfrm>
          <a:prstGeom prst="rect">
            <a:avLst/>
          </a:prstGeom>
        </p:spPr>
      </p:pic>
      <p:pic>
        <p:nvPicPr>
          <p:cNvPr id="10" name="Picture 9">
            <a:extLst>
              <a:ext uri="{FF2B5EF4-FFF2-40B4-BE49-F238E27FC236}">
                <a16:creationId xmlns:a16="http://schemas.microsoft.com/office/drawing/2014/main" id="{B69F74DD-E3D7-9446-B1F3-A61F6BFA4BA7}"/>
              </a:ext>
            </a:extLst>
          </p:cNvPr>
          <p:cNvPicPr>
            <a:picLocks/>
          </p:cNvPicPr>
          <p:nvPr/>
        </p:nvPicPr>
        <p:blipFill rotWithShape="1">
          <a:blip r:embed="rId3">
            <a:extLst>
              <a:ext uri="{28A0092B-C50C-407E-A947-70E740481C1C}">
                <a14:useLocalDpi xmlns:a14="http://schemas.microsoft.com/office/drawing/2010/main" val="0"/>
              </a:ext>
            </a:extLst>
          </a:blip>
          <a:srcRect l="9353" t="1838" r="9545" b="5481"/>
          <a:stretch/>
        </p:blipFill>
        <p:spPr>
          <a:xfrm>
            <a:off x="1609207" y="910142"/>
            <a:ext cx="4445460" cy="4453985"/>
          </a:xfrm>
          <a:prstGeom prst="rect">
            <a:avLst/>
          </a:prstGeom>
        </p:spPr>
      </p:pic>
      <p:sp>
        <p:nvSpPr>
          <p:cNvPr id="4" name="Rectangle 3">
            <a:extLst>
              <a:ext uri="{FF2B5EF4-FFF2-40B4-BE49-F238E27FC236}">
                <a16:creationId xmlns:a16="http://schemas.microsoft.com/office/drawing/2014/main" id="{60AA3651-C58F-D44B-89E3-89E59916D779}"/>
              </a:ext>
            </a:extLst>
          </p:cNvPr>
          <p:cNvSpPr/>
          <p:nvPr/>
        </p:nvSpPr>
        <p:spPr>
          <a:xfrm>
            <a:off x="1627119" y="5532136"/>
            <a:ext cx="4427549" cy="369332"/>
          </a:xfrm>
          <a:prstGeom prst="rect">
            <a:avLst/>
          </a:prstGeom>
        </p:spPr>
        <p:txBody>
          <a:bodyPr wrap="square">
            <a:spAutoFit/>
          </a:bodyPr>
          <a:lstStyle/>
          <a:p>
            <a:pPr algn="ctr"/>
            <a:r>
              <a:rPr lang="en-US" dirty="0">
                <a:latin typeface="+mj-lt"/>
                <a:ea typeface="DengXian" panose="02010600030101010101" pitchFamily="2" charset="-122"/>
                <a:cs typeface="Times New Roman" panose="02020603050405020304" pitchFamily="18" charset="0"/>
              </a:rPr>
              <a:t>Columbia’s patented design</a:t>
            </a:r>
            <a:endParaRPr lang="en-US" dirty="0">
              <a:latin typeface="+mj-lt"/>
            </a:endParaRPr>
          </a:p>
        </p:txBody>
      </p:sp>
      <p:sp>
        <p:nvSpPr>
          <p:cNvPr id="8" name="Rectangle 7">
            <a:extLst>
              <a:ext uri="{FF2B5EF4-FFF2-40B4-BE49-F238E27FC236}">
                <a16:creationId xmlns:a16="http://schemas.microsoft.com/office/drawing/2014/main" id="{38084190-6B89-0344-BB1C-D25FC06A9E29}"/>
              </a:ext>
            </a:extLst>
          </p:cNvPr>
          <p:cNvSpPr/>
          <p:nvPr/>
        </p:nvSpPr>
        <p:spPr>
          <a:xfrm>
            <a:off x="6119421" y="5532136"/>
            <a:ext cx="4463373" cy="369332"/>
          </a:xfrm>
          <a:prstGeom prst="rect">
            <a:avLst/>
          </a:prstGeom>
        </p:spPr>
        <p:txBody>
          <a:bodyPr wrap="square">
            <a:spAutoFit/>
          </a:bodyPr>
          <a:lstStyle/>
          <a:p>
            <a:pPr algn="ctr"/>
            <a:r>
              <a:rPr lang="en-US" dirty="0">
                <a:latin typeface="+mj-lt"/>
                <a:ea typeface="DengXian" panose="02010600030101010101" pitchFamily="2" charset="-122"/>
                <a:cs typeface="Times New Roman" panose="02020603050405020304" pitchFamily="18" charset="0"/>
              </a:rPr>
              <a:t>Seirus’s design </a:t>
            </a:r>
            <a:endParaRPr lang="en-US" dirty="0">
              <a:latin typeface="+mj-lt"/>
            </a:endParaRPr>
          </a:p>
        </p:txBody>
      </p:sp>
      <p:sp>
        <p:nvSpPr>
          <p:cNvPr id="9" name="Slide Number Placeholder 4"/>
          <p:cNvSpPr txBox="1">
            <a:spLocks/>
          </p:cNvSpPr>
          <p:nvPr/>
        </p:nvSpPr>
        <p:spPr>
          <a:xfrm>
            <a:off x="228229" y="6531266"/>
            <a:ext cx="3002520" cy="251676"/>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PDX 327 </a:t>
            </a:r>
            <a:endParaRPr lang="en-US" dirty="0"/>
          </a:p>
        </p:txBody>
      </p:sp>
    </p:spTree>
    <p:extLst>
      <p:ext uri="{BB962C8B-B14F-4D97-AF65-F5344CB8AC3E}">
        <p14:creationId xmlns:p14="http://schemas.microsoft.com/office/powerpoint/2010/main" val="77430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7FF47B-4343-2146-AD57-A16154BD16FD}"/>
              </a:ext>
            </a:extLst>
          </p:cNvPr>
          <p:cNvSpPr>
            <a:spLocks noGrp="1"/>
          </p:cNvSpPr>
          <p:nvPr>
            <p:ph type="sldNum" sz="quarter" idx="4294967295"/>
          </p:nvPr>
        </p:nvSpPr>
        <p:spPr/>
        <p:txBody>
          <a:bodyPr/>
          <a:lstStyle/>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686" t="2464" b="14732"/>
          <a:stretch/>
        </p:blipFill>
        <p:spPr>
          <a:xfrm>
            <a:off x="360718" y="1617044"/>
            <a:ext cx="11464233" cy="3580598"/>
          </a:xfrm>
          <a:prstGeom prst="rect">
            <a:avLst/>
          </a:prstGeom>
          <a:solidFill>
            <a:schemeClr val="bg1"/>
          </a:solidFill>
          <a:ln w="12700">
            <a:noFill/>
          </a:ln>
          <a:effectLst>
            <a:outerShdw blurRad="50800" dist="38100" dir="2700000" algn="tl" rotWithShape="0">
              <a:prstClr val="black">
                <a:alpha val="40000"/>
              </a:prstClr>
            </a:outerShdw>
          </a:effectLst>
        </p:spPr>
      </p:pic>
      <p:sp>
        <p:nvSpPr>
          <p:cNvPr id="8" name="Slide Number Placeholder 4"/>
          <p:cNvSpPr txBox="1">
            <a:spLocks/>
          </p:cNvSpPr>
          <p:nvPr/>
        </p:nvSpPr>
        <p:spPr>
          <a:xfrm>
            <a:off x="228229" y="6531266"/>
            <a:ext cx="3002520" cy="251676"/>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PDX 321 </a:t>
            </a:r>
            <a:endParaRPr lang="en-US" dirty="0"/>
          </a:p>
        </p:txBody>
      </p:sp>
    </p:spTree>
    <p:extLst>
      <p:ext uri="{BB962C8B-B14F-4D97-AF65-F5344CB8AC3E}">
        <p14:creationId xmlns:p14="http://schemas.microsoft.com/office/powerpoint/2010/main" val="81443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600" i="1" dirty="0"/>
              <a:t>Columbia Sportswear N. Am., Inc. v. Seirus Innovative Access., Inc., </a:t>
            </a:r>
            <a:r>
              <a:rPr lang="en-US" sz="3600" dirty="0"/>
              <a:t>942 F.3d 1119  (Fed. Cir. 2019)</a:t>
            </a:r>
          </a:p>
        </p:txBody>
      </p:sp>
      <p:sp>
        <p:nvSpPr>
          <p:cNvPr id="3" name="Content Placeholder 2">
            <a:extLst>
              <a:ext uri="{FF2B5EF4-FFF2-40B4-BE49-F238E27FC236}">
                <a16:creationId xmlns:a16="http://schemas.microsoft.com/office/drawing/2014/main" id="{EDCDAE29-2AD4-94BD-D933-165B471C21DC}"/>
              </a:ext>
            </a:extLst>
          </p:cNvPr>
          <p:cNvSpPr>
            <a:spLocks noGrp="1"/>
          </p:cNvSpPr>
          <p:nvPr>
            <p:ph idx="1"/>
          </p:nvPr>
        </p:nvSpPr>
        <p:spPr/>
        <p:txBody>
          <a:bodyPr/>
          <a:lstStyle/>
          <a:p>
            <a:endParaRPr lang="en-US"/>
          </a:p>
          <a:p>
            <a:r>
              <a:rPr lang="en-US"/>
              <a:t>Seirus </a:t>
            </a:r>
            <a:r>
              <a:rPr lang="en-US" dirty="0"/>
              <a:t>stipulated to validity.</a:t>
            </a:r>
          </a:p>
          <a:p>
            <a:r>
              <a:rPr lang="en-US" dirty="0"/>
              <a:t>Columbia moved for summary judgment of infringement.</a:t>
            </a:r>
          </a:p>
          <a:p>
            <a:r>
              <a:rPr lang="en-US" dirty="0"/>
              <a:t>Seirus introduced “comparison prior art” for purposes of establishing noninfringement.</a:t>
            </a:r>
          </a:p>
        </p:txBody>
      </p:sp>
    </p:spTree>
    <p:extLst>
      <p:ext uri="{BB962C8B-B14F-4D97-AF65-F5344CB8AC3E}">
        <p14:creationId xmlns:p14="http://schemas.microsoft.com/office/powerpoint/2010/main" val="399509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373C13-3D1D-104C-BD0D-880D1B6755B3}"/>
              </a:ext>
            </a:extLst>
          </p:cNvPr>
          <p:cNvSpPr>
            <a:spLocks noGrp="1"/>
          </p:cNvSpPr>
          <p:nvPr>
            <p:ph type="sldNum" sz="quarter" idx="10"/>
          </p:nvPr>
        </p:nvSpPr>
        <p:spPr/>
        <p:txBody>
          <a:bodyPr/>
          <a:lstStyle/>
          <a:p>
            <a:r>
              <a:rPr lang="en-US"/>
              <a:t>Columbia Sportswear | </a:t>
            </a:r>
            <a:fld id="{99E99473-0755-C24D-80EE-3305226DEEA8}" type="slidenum">
              <a:rPr lang="en-US" smtClean="0"/>
              <a:pPr/>
              <a:t>48</a:t>
            </a:fld>
            <a:endParaRPr lang="en-US" dirty="0"/>
          </a:p>
        </p:txBody>
      </p:sp>
      <p:pic>
        <p:nvPicPr>
          <p:cNvPr id="3" name="Picture 2"/>
          <p:cNvPicPr>
            <a:picLocks noChangeAspect="1"/>
          </p:cNvPicPr>
          <p:nvPr/>
        </p:nvPicPr>
        <p:blipFill rotWithShape="1">
          <a:blip r:embed="rId2"/>
          <a:srcRect b="27933"/>
          <a:stretch/>
        </p:blipFill>
        <p:spPr>
          <a:xfrm>
            <a:off x="5198609" y="4397820"/>
            <a:ext cx="3342026" cy="2133446"/>
          </a:xfrm>
          <a:prstGeom prst="rect">
            <a:avLst/>
          </a:prstGeom>
        </p:spPr>
      </p:pic>
      <p:pic>
        <p:nvPicPr>
          <p:cNvPr id="6" name="Picture 5"/>
          <p:cNvPicPr>
            <a:picLocks noChangeAspect="1"/>
          </p:cNvPicPr>
          <p:nvPr/>
        </p:nvPicPr>
        <p:blipFill>
          <a:blip r:embed="rId3"/>
          <a:stretch>
            <a:fillRect/>
          </a:stretch>
        </p:blipFill>
        <p:spPr>
          <a:xfrm rot="5400000">
            <a:off x="7667979" y="1815341"/>
            <a:ext cx="5904470" cy="2905938"/>
          </a:xfrm>
          <a:prstGeom prst="rect">
            <a:avLst/>
          </a:prstGeom>
        </p:spPr>
      </p:pic>
      <p:pic>
        <p:nvPicPr>
          <p:cNvPr id="9" name="Picture 8"/>
          <p:cNvPicPr>
            <a:picLocks noChangeAspect="1"/>
          </p:cNvPicPr>
          <p:nvPr/>
        </p:nvPicPr>
        <p:blipFill>
          <a:blip r:embed="rId4"/>
          <a:stretch>
            <a:fillRect/>
          </a:stretch>
        </p:blipFill>
        <p:spPr>
          <a:xfrm>
            <a:off x="5667230" y="2309943"/>
            <a:ext cx="3850188" cy="1801888"/>
          </a:xfrm>
          <a:prstGeom prst="rect">
            <a:avLst/>
          </a:prstGeom>
        </p:spPr>
      </p:pic>
      <p:pic>
        <p:nvPicPr>
          <p:cNvPr id="11" name="Picture 10"/>
          <p:cNvPicPr>
            <a:picLocks noChangeAspect="1"/>
          </p:cNvPicPr>
          <p:nvPr/>
        </p:nvPicPr>
        <p:blipFill>
          <a:blip r:embed="rId5"/>
          <a:stretch>
            <a:fillRect/>
          </a:stretch>
        </p:blipFill>
        <p:spPr>
          <a:xfrm>
            <a:off x="1066800" y="2345569"/>
            <a:ext cx="3505199" cy="4298200"/>
          </a:xfrm>
          <a:prstGeom prst="rect">
            <a:avLst/>
          </a:prstGeom>
        </p:spPr>
      </p:pic>
      <p:pic>
        <p:nvPicPr>
          <p:cNvPr id="12" name="Picture 11"/>
          <p:cNvPicPr>
            <a:picLocks noChangeAspect="1"/>
          </p:cNvPicPr>
          <p:nvPr/>
        </p:nvPicPr>
        <p:blipFill>
          <a:blip r:embed="rId6"/>
          <a:stretch>
            <a:fillRect/>
          </a:stretch>
        </p:blipFill>
        <p:spPr>
          <a:xfrm rot="16200000">
            <a:off x="3727532" y="-1699253"/>
            <a:ext cx="2645229" cy="6043735"/>
          </a:xfrm>
          <a:prstGeom prst="rect">
            <a:avLst/>
          </a:prstGeom>
        </p:spPr>
      </p:pic>
      <p:sp>
        <p:nvSpPr>
          <p:cNvPr id="13" name="Slide Number Placeholder 4"/>
          <p:cNvSpPr txBox="1">
            <a:spLocks/>
          </p:cNvSpPr>
          <p:nvPr/>
        </p:nvSpPr>
        <p:spPr>
          <a:xfrm>
            <a:off x="228229" y="6531266"/>
            <a:ext cx="3002520" cy="251676"/>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PDX 330 </a:t>
            </a:r>
            <a:endParaRPr lang="en-US" dirty="0"/>
          </a:p>
        </p:txBody>
      </p:sp>
    </p:spTree>
    <p:extLst>
      <p:ext uri="{BB962C8B-B14F-4D97-AF65-F5344CB8AC3E}">
        <p14:creationId xmlns:p14="http://schemas.microsoft.com/office/powerpoint/2010/main" val="4044611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3"/>
          <p:cNvSpPr txBox="1">
            <a:spLocks noGrp="1"/>
          </p:cNvSpPr>
          <p:nvPr>
            <p:ph type="sldNum" sz="quarter" idx="4294967295"/>
          </p:nvPr>
        </p:nvSpPr>
        <p:spPr>
          <a:xfrm>
            <a:off x="11724037" y="6522483"/>
            <a:ext cx="19351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49</a:t>
            </a:fld>
            <a:endParaRPr/>
          </a:p>
        </p:txBody>
      </p:sp>
      <p:pic>
        <p:nvPicPr>
          <p:cNvPr id="3" name="Picture 2"/>
          <p:cNvPicPr>
            <a:picLocks noChangeAspect="1"/>
          </p:cNvPicPr>
          <p:nvPr/>
        </p:nvPicPr>
        <p:blipFill>
          <a:blip r:embed="rId2"/>
          <a:stretch>
            <a:fillRect/>
          </a:stretch>
        </p:blipFill>
        <p:spPr>
          <a:xfrm>
            <a:off x="265615" y="144710"/>
            <a:ext cx="4668523" cy="6512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stretch>
            <a:fillRect/>
          </a:stretch>
        </p:blipFill>
        <p:spPr>
          <a:xfrm>
            <a:off x="5053201" y="2024580"/>
            <a:ext cx="6551773" cy="2911899"/>
          </a:xfrm>
          <a:prstGeom prst="rect">
            <a:avLst/>
          </a:prstGeom>
        </p:spPr>
      </p:pic>
      <p:cxnSp>
        <p:nvCxnSpPr>
          <p:cNvPr id="6" name="Straight Connector 5"/>
          <p:cNvCxnSpPr/>
          <p:nvPr/>
        </p:nvCxnSpPr>
        <p:spPr>
          <a:xfrm>
            <a:off x="7577750" y="4237022"/>
            <a:ext cx="3331676" cy="9053"/>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8" name="Slide Number Placeholder 4"/>
          <p:cNvSpPr txBox="1">
            <a:spLocks/>
          </p:cNvSpPr>
          <p:nvPr/>
        </p:nvSpPr>
        <p:spPr>
          <a:xfrm>
            <a:off x="0" y="6606324"/>
            <a:ext cx="3002520" cy="251676"/>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PDX 414 </a:t>
            </a:r>
            <a:endParaRPr lang="en-US" dirty="0"/>
          </a:p>
        </p:txBody>
      </p:sp>
    </p:spTree>
    <p:extLst>
      <p:ext uri="{BB962C8B-B14F-4D97-AF65-F5344CB8AC3E}">
        <p14:creationId xmlns:p14="http://schemas.microsoft.com/office/powerpoint/2010/main" val="276680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ightning striking a blue background&#10;&#10;Description automatically generated">
            <a:extLst>
              <a:ext uri="{FF2B5EF4-FFF2-40B4-BE49-F238E27FC236}">
                <a16:creationId xmlns:a16="http://schemas.microsoft.com/office/drawing/2014/main" id="{9DD46A26-33DA-7A57-689A-19B92ACC216D}"/>
              </a:ext>
            </a:extLst>
          </p:cNvPr>
          <p:cNvPicPr>
            <a:picLocks noGrp="1" noChangeAspect="1"/>
          </p:cNvPicPr>
          <p:nvPr>
            <p:ph type="pic" sz="quarter" idx="13"/>
          </p:nvPr>
        </p:nvPicPr>
        <p:blipFill>
          <a:blip r:embed="rId2"/>
          <a:srcRect t="3096" b="3096"/>
          <a:stretch>
            <a:fillRect/>
          </a:stretch>
        </p:blipFill>
        <p:spPr/>
      </p:pic>
      <p:sp>
        <p:nvSpPr>
          <p:cNvPr id="6" name="Rectangle 5">
            <a:extLst>
              <a:ext uri="{FF2B5EF4-FFF2-40B4-BE49-F238E27FC236}">
                <a16:creationId xmlns:a16="http://schemas.microsoft.com/office/drawing/2014/main" id="{3DD605AA-D22C-DB42-AA5E-1253D19EF01F}"/>
              </a:ext>
            </a:extLst>
          </p:cNvPr>
          <p:cNvSpPr/>
          <p:nvPr/>
        </p:nvSpPr>
        <p:spPr>
          <a:xfrm>
            <a:off x="-21772" y="-47151"/>
            <a:ext cx="5618341" cy="6905151"/>
          </a:xfrm>
          <a:prstGeom prst="rect">
            <a:avLst/>
          </a:prstGeom>
          <a:gradFill flip="none" rotWithShape="1">
            <a:gsLst>
              <a:gs pos="30000">
                <a:schemeClr val="bg1">
                  <a:alpha val="0"/>
                </a:schemeClr>
              </a:gs>
              <a:gs pos="100000">
                <a:schemeClr val="tx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1546029-6C17-EF46-8FD4-451EE125E189}"/>
              </a:ext>
            </a:extLst>
          </p:cNvPr>
          <p:cNvSpPr>
            <a:spLocks noGrp="1"/>
          </p:cNvSpPr>
          <p:nvPr>
            <p:ph type="title"/>
          </p:nvPr>
        </p:nvSpPr>
        <p:spPr>
          <a:xfrm>
            <a:off x="1229360" y="2901795"/>
            <a:ext cx="3712510" cy="1054410"/>
          </a:xfrm>
        </p:spPr>
        <p:txBody>
          <a:bodyPr/>
          <a:lstStyle/>
          <a:p>
            <a:r>
              <a:rPr lang="en-US" dirty="0"/>
              <a:t>Obviousness</a:t>
            </a:r>
            <a:endParaRPr lang="en-US" b="1" dirty="0"/>
          </a:p>
        </p:txBody>
      </p:sp>
      <p:pic>
        <p:nvPicPr>
          <p:cNvPr id="7" name="Picture 6" descr="A picture containing text, clipart&#10;&#10;Description automatically generated">
            <a:extLst>
              <a:ext uri="{FF2B5EF4-FFF2-40B4-BE49-F238E27FC236}">
                <a16:creationId xmlns:a16="http://schemas.microsoft.com/office/drawing/2014/main" id="{50914913-54E3-2849-99F8-6865E2B742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8320" y="6335876"/>
            <a:ext cx="1122680" cy="265823"/>
          </a:xfrm>
          <a:prstGeom prst="rect">
            <a:avLst/>
          </a:prstGeom>
        </p:spPr>
      </p:pic>
    </p:spTree>
    <p:extLst>
      <p:ext uri="{BB962C8B-B14F-4D97-AF65-F5344CB8AC3E}">
        <p14:creationId xmlns:p14="http://schemas.microsoft.com/office/powerpoint/2010/main" val="1200287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600" i="1" dirty="0"/>
              <a:t>Columbia Sportswear N. Am., Inc. v. Seirus Innovative Access., Inc., </a:t>
            </a:r>
            <a:r>
              <a:rPr lang="en-US" sz="3600" dirty="0"/>
              <a:t>942 F.3d 1119  (Fed. Cir. 2019)</a:t>
            </a:r>
          </a:p>
        </p:txBody>
      </p:sp>
      <p:sp>
        <p:nvSpPr>
          <p:cNvPr id="3" name="Content Placeholder 2">
            <a:extLst>
              <a:ext uri="{FF2B5EF4-FFF2-40B4-BE49-F238E27FC236}">
                <a16:creationId xmlns:a16="http://schemas.microsoft.com/office/drawing/2014/main" id="{EDCDAE29-2AD4-94BD-D933-165B471C21DC}"/>
              </a:ext>
            </a:extLst>
          </p:cNvPr>
          <p:cNvSpPr>
            <a:spLocks noGrp="1"/>
          </p:cNvSpPr>
          <p:nvPr>
            <p:ph idx="1"/>
          </p:nvPr>
        </p:nvSpPr>
        <p:spPr/>
        <p:txBody>
          <a:bodyPr>
            <a:normAutofit/>
          </a:bodyPr>
          <a:lstStyle/>
          <a:p>
            <a:r>
              <a:rPr lang="en-US" dirty="0"/>
              <a:t> Judge found that most of Seirus’s prior art was “not relevant to a comparison between Columbia’s and Seirus’s designs for heat reflective material.”</a:t>
            </a:r>
          </a:p>
          <a:p>
            <a:r>
              <a:rPr lang="en-US" dirty="0"/>
              <a:t>“</a:t>
            </a:r>
            <a:r>
              <a:rPr lang="en-US" dirty="0" err="1"/>
              <a:t>Blauer</a:t>
            </a:r>
            <a:r>
              <a:rPr lang="en-US" dirty="0"/>
              <a:t>” was “[t]he only prior art that even approaches </a:t>
            </a:r>
            <a:r>
              <a:rPr lang="en-US"/>
              <a:t>relevance.”</a:t>
            </a:r>
          </a:p>
        </p:txBody>
      </p:sp>
    </p:spTree>
    <p:extLst>
      <p:ext uri="{BB962C8B-B14F-4D97-AF65-F5344CB8AC3E}">
        <p14:creationId xmlns:p14="http://schemas.microsoft.com/office/powerpoint/2010/main" val="370237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3"/>
          <p:cNvSpPr txBox="1">
            <a:spLocks noGrp="1"/>
          </p:cNvSpPr>
          <p:nvPr>
            <p:ph type="sldNum" sz="quarter" idx="4294967295"/>
          </p:nvPr>
        </p:nvSpPr>
        <p:spPr>
          <a:xfrm>
            <a:off x="11724037" y="6522483"/>
            <a:ext cx="19351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51</a:t>
            </a:fld>
            <a:endParaRPr/>
          </a:p>
        </p:txBody>
      </p:sp>
      <p:pic>
        <p:nvPicPr>
          <p:cNvPr id="3" name="Picture 2"/>
          <p:cNvPicPr>
            <a:picLocks noChangeAspect="1"/>
          </p:cNvPicPr>
          <p:nvPr/>
        </p:nvPicPr>
        <p:blipFill>
          <a:blip r:embed="rId2"/>
          <a:stretch>
            <a:fillRect/>
          </a:stretch>
        </p:blipFill>
        <p:spPr>
          <a:xfrm>
            <a:off x="295317" y="83745"/>
            <a:ext cx="4907414" cy="6360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3"/>
          <a:srcRect b="29369"/>
          <a:stretch/>
        </p:blipFill>
        <p:spPr>
          <a:xfrm>
            <a:off x="5566372" y="83745"/>
            <a:ext cx="6443343" cy="3935992"/>
          </a:xfrm>
          <a:prstGeom prst="rect">
            <a:avLst/>
          </a:prstGeom>
        </p:spPr>
      </p:pic>
      <p:sp>
        <p:nvSpPr>
          <p:cNvPr id="15" name="Slide Number Placeholder 4"/>
          <p:cNvSpPr txBox="1">
            <a:spLocks/>
          </p:cNvSpPr>
          <p:nvPr/>
        </p:nvSpPr>
        <p:spPr>
          <a:xfrm>
            <a:off x="0" y="6606324"/>
            <a:ext cx="3002520" cy="251676"/>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PDX 411 </a:t>
            </a:r>
            <a:endParaRPr lang="en-US" dirty="0"/>
          </a:p>
        </p:txBody>
      </p:sp>
    </p:spTree>
    <p:extLst>
      <p:ext uri="{BB962C8B-B14F-4D97-AF65-F5344CB8AC3E}">
        <p14:creationId xmlns:p14="http://schemas.microsoft.com/office/powerpoint/2010/main" val="144185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1669582"/>
              </p:ext>
            </p:extLst>
          </p:nvPr>
        </p:nvGraphicFramePr>
        <p:xfrm>
          <a:off x="480061" y="1358968"/>
          <a:ext cx="11491677" cy="4093142"/>
        </p:xfrm>
        <a:graphic>
          <a:graphicData uri="http://schemas.openxmlformats.org/drawingml/2006/table">
            <a:tbl>
              <a:tblPr firstRow="1" bandRow="1">
                <a:tableStyleId>{5C22544A-7EE6-4342-B048-85BDC9FD1C3A}</a:tableStyleId>
              </a:tblPr>
              <a:tblGrid>
                <a:gridCol w="3830559">
                  <a:extLst>
                    <a:ext uri="{9D8B030D-6E8A-4147-A177-3AD203B41FA5}">
                      <a16:colId xmlns:a16="http://schemas.microsoft.com/office/drawing/2014/main" val="3095507783"/>
                    </a:ext>
                  </a:extLst>
                </a:gridCol>
                <a:gridCol w="3830559">
                  <a:extLst>
                    <a:ext uri="{9D8B030D-6E8A-4147-A177-3AD203B41FA5}">
                      <a16:colId xmlns:a16="http://schemas.microsoft.com/office/drawing/2014/main" val="495357895"/>
                    </a:ext>
                  </a:extLst>
                </a:gridCol>
                <a:gridCol w="3830559">
                  <a:extLst>
                    <a:ext uri="{9D8B030D-6E8A-4147-A177-3AD203B41FA5}">
                      <a16:colId xmlns:a16="http://schemas.microsoft.com/office/drawing/2014/main" val="895469996"/>
                    </a:ext>
                  </a:extLst>
                </a:gridCol>
              </a:tblGrid>
              <a:tr h="1041028">
                <a:tc>
                  <a:txBody>
                    <a:bodyPr/>
                    <a:lstStyle/>
                    <a:p>
                      <a:pPr algn="ctr">
                        <a:spcBef>
                          <a:spcPts val="1800"/>
                        </a:spcBef>
                      </a:pPr>
                      <a:r>
                        <a:rPr lang="en-US" sz="2500"/>
                        <a:t>D’093 Patent</a:t>
                      </a:r>
                    </a:p>
                  </a:txBody>
                  <a:tcPr marL="127883" marR="127883" marT="63942" marB="63942"/>
                </a:tc>
                <a:tc>
                  <a:txBody>
                    <a:bodyPr/>
                    <a:lstStyle/>
                    <a:p>
                      <a:pPr algn="ctr">
                        <a:spcBef>
                          <a:spcPts val="1800"/>
                        </a:spcBef>
                      </a:pPr>
                      <a:r>
                        <a:rPr lang="en-US" sz="2500"/>
                        <a:t>HeatWave</a:t>
                      </a:r>
                    </a:p>
                  </a:txBody>
                  <a:tcPr marL="127883" marR="127883" marT="63942" marB="63942"/>
                </a:tc>
                <a:tc>
                  <a:txBody>
                    <a:bodyPr/>
                    <a:lstStyle/>
                    <a:p>
                      <a:pPr algn="ctr">
                        <a:spcBef>
                          <a:spcPts val="1800"/>
                        </a:spcBef>
                      </a:pPr>
                      <a:r>
                        <a:rPr lang="en-US" sz="2500"/>
                        <a:t>Blauer</a:t>
                      </a:r>
                    </a:p>
                  </a:txBody>
                  <a:tcPr marL="127883" marR="127883" marT="63942" marB="63942"/>
                </a:tc>
                <a:extLst>
                  <a:ext uri="{0D108BD9-81ED-4DB2-BD59-A6C34878D82A}">
                    <a16:rowId xmlns:a16="http://schemas.microsoft.com/office/drawing/2014/main" val="3558815073"/>
                  </a:ext>
                </a:extLst>
              </a:tr>
              <a:tr h="3052114">
                <a:tc>
                  <a:txBody>
                    <a:bodyPr/>
                    <a:lstStyle/>
                    <a:p>
                      <a:endParaRPr lang="en-US" sz="2500"/>
                    </a:p>
                  </a:txBody>
                  <a:tcPr marL="127883" marR="127883" marT="63942" marB="63942"/>
                </a:tc>
                <a:tc>
                  <a:txBody>
                    <a:bodyPr/>
                    <a:lstStyle/>
                    <a:p>
                      <a:endParaRPr lang="en-US" sz="2500"/>
                    </a:p>
                  </a:txBody>
                  <a:tcPr marL="127883" marR="127883" marT="63942" marB="63942"/>
                </a:tc>
                <a:tc>
                  <a:txBody>
                    <a:bodyPr/>
                    <a:lstStyle/>
                    <a:p>
                      <a:endParaRPr lang="en-US" sz="2500"/>
                    </a:p>
                  </a:txBody>
                  <a:tcPr marL="127883" marR="127883" marT="63942" marB="63942"/>
                </a:tc>
                <a:extLst>
                  <a:ext uri="{0D108BD9-81ED-4DB2-BD59-A6C34878D82A}">
                    <a16:rowId xmlns:a16="http://schemas.microsoft.com/office/drawing/2014/main" val="2439586003"/>
                  </a:ext>
                </a:extLst>
              </a:tr>
            </a:tbl>
          </a:graphicData>
        </a:graphic>
      </p:graphicFrame>
      <p:pic>
        <p:nvPicPr>
          <p:cNvPr id="1027" name="Picture 104"/>
          <p:cNvPicPr>
            <a:picLocks noChangeAspect="1" noChangeArrowheads="1"/>
          </p:cNvPicPr>
          <p:nvPr/>
        </p:nvPicPr>
        <p:blipFill rotWithShape="1">
          <a:blip r:embed="rId2">
            <a:extLst>
              <a:ext uri="{28A0092B-C50C-407E-A947-70E740481C1C}">
                <a14:useLocalDpi xmlns:a14="http://schemas.microsoft.com/office/drawing/2010/main" val="0"/>
              </a:ext>
            </a:extLst>
          </a:blip>
          <a:srcRect b="27871"/>
          <a:stretch/>
        </p:blipFill>
        <p:spPr bwMode="auto">
          <a:xfrm>
            <a:off x="8261628" y="2975094"/>
            <a:ext cx="3499841" cy="22369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05"/>
          <p:cNvPicPr>
            <a:picLocks noChangeArrowheads="1"/>
          </p:cNvPicPr>
          <p:nvPr/>
        </p:nvPicPr>
        <p:blipFill rotWithShape="1">
          <a:blip r:embed="rId3">
            <a:extLst>
              <a:ext uri="{28A0092B-C50C-407E-A947-70E740481C1C}">
                <a14:useLocalDpi xmlns:a14="http://schemas.microsoft.com/office/drawing/2010/main" val="0"/>
              </a:ext>
            </a:extLst>
          </a:blip>
          <a:srcRect l="29857" t="32729" r="20148" b="26409"/>
          <a:stretch/>
        </p:blipFill>
        <p:spPr bwMode="auto">
          <a:xfrm>
            <a:off x="644518" y="2975094"/>
            <a:ext cx="3497906" cy="230556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6"/>
          <p:cNvPicPr>
            <a:picLocks noChangeArrowheads="1"/>
          </p:cNvPicPr>
          <p:nvPr/>
        </p:nvPicPr>
        <p:blipFill>
          <a:blip r:embed="rId4">
            <a:extLst>
              <a:ext uri="{28A0092B-C50C-407E-A947-70E740481C1C}">
                <a14:useLocalDpi xmlns:a14="http://schemas.microsoft.com/office/drawing/2010/main" val="0"/>
              </a:ext>
            </a:extLst>
          </a:blip>
          <a:srcRect r="10577"/>
          <a:stretch>
            <a:fillRect/>
          </a:stretch>
        </p:blipFill>
        <p:spPr bwMode="auto">
          <a:xfrm>
            <a:off x="4364328" y="2975094"/>
            <a:ext cx="3675397" cy="227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300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600" i="1" dirty="0"/>
              <a:t>Columbia Sportswear N. Am., Inc. v. Seirus Innovative Access., Inc., </a:t>
            </a:r>
            <a:r>
              <a:rPr lang="en-US" sz="3600" dirty="0"/>
              <a:t>942 F.3d 1119  (Fed. Cir. 2019)</a:t>
            </a:r>
          </a:p>
        </p:txBody>
      </p:sp>
      <p:sp>
        <p:nvSpPr>
          <p:cNvPr id="3" name="Content Placeholder 2">
            <a:extLst>
              <a:ext uri="{FF2B5EF4-FFF2-40B4-BE49-F238E27FC236}">
                <a16:creationId xmlns:a16="http://schemas.microsoft.com/office/drawing/2014/main" id="{EDCDAE29-2AD4-94BD-D933-165B471C21DC}"/>
              </a:ext>
            </a:extLst>
          </p:cNvPr>
          <p:cNvSpPr>
            <a:spLocks noGrp="1"/>
          </p:cNvSpPr>
          <p:nvPr>
            <p:ph idx="1"/>
          </p:nvPr>
        </p:nvSpPr>
        <p:spPr/>
        <p:txBody>
          <a:bodyPr>
            <a:normAutofit fontScale="92500" lnSpcReduction="20000"/>
          </a:bodyPr>
          <a:lstStyle/>
          <a:p>
            <a:r>
              <a:rPr lang="en-US" dirty="0"/>
              <a:t> Judge found that most of Seirus’s prior art was “not relevant to a comparison between Columbia’s and Seirus’s designs for heat reflective material.”</a:t>
            </a:r>
          </a:p>
          <a:p>
            <a:r>
              <a:rPr lang="en-US" dirty="0"/>
              <a:t>“</a:t>
            </a:r>
            <a:r>
              <a:rPr lang="en-US" dirty="0" err="1"/>
              <a:t>Blauer</a:t>
            </a:r>
            <a:r>
              <a:rPr lang="en-US" dirty="0"/>
              <a:t>” was “[t]he only prior art that even approaches relevance.”</a:t>
            </a:r>
          </a:p>
          <a:p>
            <a:r>
              <a:rPr lang="en-US" dirty="0"/>
              <a:t>“the contrasting waves </a:t>
            </a:r>
            <a:r>
              <a:rPr lang="en-US"/>
              <a:t>of Seirus’s </a:t>
            </a:r>
            <a:r>
              <a:rPr lang="en-US" dirty="0"/>
              <a:t>design are still substantially closer to the contrasting wave design disclosed in the D'093 patent than </a:t>
            </a:r>
            <a:r>
              <a:rPr lang="en-US"/>
              <a:t>either Seirus’s </a:t>
            </a:r>
            <a:r>
              <a:rPr lang="en-US" dirty="0"/>
              <a:t>or Columbia's design is to the pattern disclosed in” </a:t>
            </a:r>
            <a:r>
              <a:rPr lang="en-US" dirty="0" err="1"/>
              <a:t>Blauer</a:t>
            </a:r>
            <a:r>
              <a:rPr lang="en-US" dirty="0"/>
              <a:t>.</a:t>
            </a:r>
          </a:p>
          <a:p>
            <a:r>
              <a:rPr lang="en-US" dirty="0"/>
              <a:t>“The overall visual effect of the Columbia and Seirus designs are </a:t>
            </a:r>
            <a:r>
              <a:rPr lang="en-US"/>
              <a:t>nearly identical.”</a:t>
            </a:r>
            <a:endParaRPr lang="en-US" dirty="0"/>
          </a:p>
          <a:p>
            <a:r>
              <a:rPr lang="en-US" dirty="0"/>
              <a:t>Jury awarded disgorgement of Seirus’s total profits from the sales of gloves of $3 million</a:t>
            </a:r>
          </a:p>
        </p:txBody>
      </p:sp>
    </p:spTree>
    <p:extLst>
      <p:ext uri="{BB962C8B-B14F-4D97-AF65-F5344CB8AC3E}">
        <p14:creationId xmlns:p14="http://schemas.microsoft.com/office/powerpoint/2010/main" val="9146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600" i="1" dirty="0"/>
              <a:t>Columbia Sportswear N. Am., Inc. v. Seirus Innovative Access., Inc., </a:t>
            </a:r>
            <a:r>
              <a:rPr lang="en-US" sz="3600" dirty="0"/>
              <a:t>942 F.3d 1119  (Fed. Cir. 2019)</a:t>
            </a:r>
          </a:p>
        </p:txBody>
      </p:sp>
      <p:sp>
        <p:nvSpPr>
          <p:cNvPr id="3" name="Content Placeholder 2">
            <a:extLst>
              <a:ext uri="{FF2B5EF4-FFF2-40B4-BE49-F238E27FC236}">
                <a16:creationId xmlns:a16="http://schemas.microsoft.com/office/drawing/2014/main" id="{EDCDAE29-2AD4-94BD-D933-165B471C21DC}"/>
              </a:ext>
            </a:extLst>
          </p:cNvPr>
          <p:cNvSpPr>
            <a:spLocks noGrp="1"/>
          </p:cNvSpPr>
          <p:nvPr>
            <p:ph idx="1"/>
          </p:nvPr>
        </p:nvSpPr>
        <p:spPr/>
        <p:txBody>
          <a:bodyPr>
            <a:normAutofit/>
          </a:bodyPr>
          <a:lstStyle/>
          <a:p>
            <a:pPr marL="0" indent="0">
              <a:buNone/>
            </a:pPr>
            <a:endParaRPr lang="en-US"/>
          </a:p>
          <a:p>
            <a:pPr marL="0" indent="0">
              <a:buNone/>
            </a:pPr>
            <a:r>
              <a:rPr lang="en-US"/>
              <a:t>“</a:t>
            </a:r>
            <a:r>
              <a:rPr lang="en-US" dirty="0"/>
              <a:t>The </a:t>
            </a:r>
            <a:r>
              <a:rPr lang="en-US"/>
              <a:t>district court’s </a:t>
            </a:r>
            <a:r>
              <a:rPr lang="en-US" dirty="0"/>
              <a:t>evaluation of the prior art and its evaluation of wave thickness present another </a:t>
            </a:r>
            <a:r>
              <a:rPr lang="en-US"/>
              <a:t>problem.  </a:t>
            </a:r>
            <a:r>
              <a:rPr lang="en-US" dirty="0"/>
              <a:t>In both instances, the district court made a finding of fact—whether an element of Seirus's design would give an ordinary observer a different visual impression </a:t>
            </a:r>
            <a:r>
              <a:rPr lang="en-US"/>
              <a:t>than Columbia’ </a:t>
            </a:r>
            <a:r>
              <a:rPr lang="en-US" dirty="0"/>
              <a:t>design—over a disputed factual record.”</a:t>
            </a:r>
          </a:p>
        </p:txBody>
      </p:sp>
    </p:spTree>
    <p:extLst>
      <p:ext uri="{BB962C8B-B14F-4D97-AF65-F5344CB8AC3E}">
        <p14:creationId xmlns:p14="http://schemas.microsoft.com/office/powerpoint/2010/main" val="3575741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a:xfrm>
            <a:off x="839788" y="365125"/>
            <a:ext cx="10515600" cy="1325563"/>
          </a:xfrm>
        </p:spPr>
        <p:txBody>
          <a:bodyPr anchor="ctr">
            <a:normAutofit/>
          </a:bodyPr>
          <a:lstStyle/>
          <a:p>
            <a:r>
              <a:rPr lang="en-US" sz="3700" i="1" dirty="0"/>
              <a:t>Columbia Sportswear N. Am., Inc. v. Seirus Innovative Access., Inc., </a:t>
            </a:r>
            <a:r>
              <a:rPr lang="en-US" sz="3700" dirty="0"/>
              <a:t>80 F.4th 1363 (Fed. Cir. 2023)</a:t>
            </a:r>
          </a:p>
        </p:txBody>
      </p:sp>
      <p:sp>
        <p:nvSpPr>
          <p:cNvPr id="3" name="Content Placeholder 2">
            <a:extLst>
              <a:ext uri="{FF2B5EF4-FFF2-40B4-BE49-F238E27FC236}">
                <a16:creationId xmlns:a16="http://schemas.microsoft.com/office/drawing/2014/main" id="{EDCDAE29-2AD4-94BD-D933-165B471C21DC}"/>
              </a:ext>
            </a:extLst>
          </p:cNvPr>
          <p:cNvSpPr>
            <a:spLocks noGrp="1"/>
          </p:cNvSpPr>
          <p:nvPr>
            <p:ph sz="quarter" idx="4"/>
          </p:nvPr>
        </p:nvSpPr>
        <p:spPr>
          <a:xfrm>
            <a:off x="1150494" y="1885561"/>
            <a:ext cx="10204893" cy="4590190"/>
          </a:xfrm>
        </p:spPr>
        <p:txBody>
          <a:bodyPr>
            <a:normAutofit/>
          </a:bodyPr>
          <a:lstStyle/>
          <a:p>
            <a:pPr marL="0" indent="0">
              <a:lnSpc>
                <a:spcPct val="90000"/>
              </a:lnSpc>
              <a:buNone/>
            </a:pPr>
            <a:r>
              <a:rPr lang="en-US" sz="3200"/>
              <a:t>At the remand trial:</a:t>
            </a:r>
          </a:p>
          <a:p>
            <a:pPr>
              <a:lnSpc>
                <a:spcPct val="90000"/>
              </a:lnSpc>
            </a:pPr>
            <a:r>
              <a:rPr lang="en-US" sz="3200"/>
              <a:t>Columbia </a:t>
            </a:r>
            <a:r>
              <a:rPr lang="en-US" sz="3200" dirty="0"/>
              <a:t>sought to </a:t>
            </a:r>
            <a:r>
              <a:rPr lang="en-US" sz="3200"/>
              <a:t>exclude Seirus’s </a:t>
            </a:r>
            <a:r>
              <a:rPr lang="en-US" sz="3200" dirty="0"/>
              <a:t>prior art</a:t>
            </a:r>
          </a:p>
          <a:p>
            <a:pPr>
              <a:lnSpc>
                <a:spcPct val="90000"/>
              </a:lnSpc>
            </a:pPr>
            <a:r>
              <a:rPr lang="en-US" sz="3200" dirty="0"/>
              <a:t>Judge allowed the prior art in, ruling that “heat reflective” was merely functional language</a:t>
            </a:r>
          </a:p>
          <a:p>
            <a:pPr>
              <a:lnSpc>
                <a:spcPct val="90000"/>
              </a:lnSpc>
            </a:pPr>
            <a:r>
              <a:rPr lang="en-US" sz="3200" dirty="0"/>
              <a:t>Judge prohibited Columbia from distinguishing prior art on account that it was not “heat reflective material”</a:t>
            </a:r>
          </a:p>
        </p:txBody>
      </p:sp>
    </p:spTree>
    <p:extLst>
      <p:ext uri="{BB962C8B-B14F-4D97-AF65-F5344CB8AC3E}">
        <p14:creationId xmlns:p14="http://schemas.microsoft.com/office/powerpoint/2010/main" val="236879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a:xfrm>
            <a:off x="604520" y="365125"/>
            <a:ext cx="10515600" cy="1325563"/>
          </a:xfrm>
        </p:spPr>
        <p:txBody>
          <a:bodyPr anchor="ctr">
            <a:normAutofit/>
          </a:bodyPr>
          <a:lstStyle/>
          <a:p>
            <a:r>
              <a:rPr lang="en-US" sz="3700" i="1" dirty="0"/>
              <a:t>Columbia Sportswear N. Am., Inc. v. Seirus Innovative Access., Inc., </a:t>
            </a:r>
            <a:r>
              <a:rPr lang="en-US" sz="3700" dirty="0"/>
              <a:t>80 F.4th 1363 (Fed. Cir. 2023)</a:t>
            </a:r>
          </a:p>
        </p:txBody>
      </p:sp>
      <p:pic>
        <p:nvPicPr>
          <p:cNvPr id="8" name="Picture 7">
            <a:extLst>
              <a:ext uri="{FF2B5EF4-FFF2-40B4-BE49-F238E27FC236}">
                <a16:creationId xmlns:a16="http://schemas.microsoft.com/office/drawing/2014/main" id="{8ABA2D3A-1B16-B536-A5B9-4A7200C76C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1086" y="1540098"/>
            <a:ext cx="8987384" cy="5077872"/>
          </a:xfrm>
          <a:prstGeom prst="rect">
            <a:avLst/>
          </a:prstGeom>
          <a:noFill/>
        </p:spPr>
      </p:pic>
    </p:spTree>
    <p:extLst>
      <p:ext uri="{BB962C8B-B14F-4D97-AF65-F5344CB8AC3E}">
        <p14:creationId xmlns:p14="http://schemas.microsoft.com/office/powerpoint/2010/main" val="4219807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700" i="1" dirty="0"/>
              <a:t>Columbia Sportswear N. Am., Inc. v. Seirus Innovative Access., Inc., </a:t>
            </a:r>
            <a:r>
              <a:rPr lang="en-US" sz="3700" dirty="0"/>
              <a:t>80 F.4th 1363 (Fed. Cir. 2023)</a:t>
            </a:r>
          </a:p>
        </p:txBody>
      </p:sp>
      <p:sp>
        <p:nvSpPr>
          <p:cNvPr id="3" name="Content Placeholder 2">
            <a:extLst>
              <a:ext uri="{FF2B5EF4-FFF2-40B4-BE49-F238E27FC236}">
                <a16:creationId xmlns:a16="http://schemas.microsoft.com/office/drawing/2014/main" id="{85764326-E83A-8A3C-E80F-F1DA5E275F43}"/>
              </a:ext>
            </a:extLst>
          </p:cNvPr>
          <p:cNvSpPr>
            <a:spLocks noGrp="1"/>
          </p:cNvSpPr>
          <p:nvPr>
            <p:ph idx="1"/>
          </p:nvPr>
        </p:nvSpPr>
        <p:spPr/>
        <p:txBody>
          <a:bodyPr/>
          <a:lstStyle/>
          <a:p>
            <a:endParaRPr lang="en-US"/>
          </a:p>
          <a:p>
            <a:endParaRPr lang="en-US"/>
          </a:p>
          <a:p>
            <a:pPr marL="0" indent="0">
              <a:buNone/>
            </a:pPr>
            <a:endParaRPr lang="en-US"/>
          </a:p>
          <a:p>
            <a:pPr marL="0" indent="0">
              <a:buNone/>
            </a:pPr>
            <a:r>
              <a:rPr lang="en-US" sz="4000"/>
              <a:t>Jury </a:t>
            </a:r>
            <a:r>
              <a:rPr lang="en-US" sz="4000" dirty="0"/>
              <a:t>found noninfringement</a:t>
            </a:r>
          </a:p>
        </p:txBody>
      </p:sp>
    </p:spTree>
    <p:extLst>
      <p:ext uri="{BB962C8B-B14F-4D97-AF65-F5344CB8AC3E}">
        <p14:creationId xmlns:p14="http://schemas.microsoft.com/office/powerpoint/2010/main" val="94655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700" i="1" dirty="0"/>
              <a:t>Columbia Sportswear N. Am., Inc. v. Seirus Innovative Access., Inc., </a:t>
            </a:r>
            <a:r>
              <a:rPr lang="en-US" sz="3700" dirty="0"/>
              <a:t>80 F.4th 1363 (Fed. Cir. 2023)</a:t>
            </a:r>
          </a:p>
        </p:txBody>
      </p:sp>
      <p:sp>
        <p:nvSpPr>
          <p:cNvPr id="3" name="Content Placeholder 2">
            <a:extLst>
              <a:ext uri="{FF2B5EF4-FFF2-40B4-BE49-F238E27FC236}">
                <a16:creationId xmlns:a16="http://schemas.microsoft.com/office/drawing/2014/main" id="{85764326-E83A-8A3C-E80F-F1DA5E275F43}"/>
              </a:ext>
            </a:extLst>
          </p:cNvPr>
          <p:cNvSpPr>
            <a:spLocks noGrp="1"/>
          </p:cNvSpPr>
          <p:nvPr>
            <p:ph idx="1"/>
          </p:nvPr>
        </p:nvSpPr>
        <p:spPr/>
        <p:txBody>
          <a:bodyPr/>
          <a:lstStyle/>
          <a:p>
            <a:pPr marL="0" indent="0">
              <a:buNone/>
            </a:pPr>
            <a:endParaRPr lang="en-US"/>
          </a:p>
          <a:p>
            <a:pPr marL="0" indent="0">
              <a:buNone/>
            </a:pPr>
            <a:r>
              <a:rPr lang="en-US"/>
              <a:t>“</a:t>
            </a:r>
            <a:r>
              <a:rPr lang="en-US" dirty="0"/>
              <a:t>the proper scope of comparison prior art that may be used in an infringement analysis is an issue of first impression for this court.”</a:t>
            </a:r>
          </a:p>
          <a:p>
            <a:pPr marL="0" indent="0">
              <a:buNone/>
            </a:pPr>
            <a:r>
              <a:rPr lang="en-US" dirty="0"/>
              <a:t> </a:t>
            </a:r>
          </a:p>
          <a:p>
            <a:pPr marL="0" indent="0">
              <a:buNone/>
            </a:pPr>
            <a:r>
              <a:rPr lang="en-US" dirty="0"/>
              <a:t>“Columbia correctly states that a </a:t>
            </a:r>
            <a:r>
              <a:rPr lang="en-US"/>
              <a:t>design-patent claim’s </a:t>
            </a:r>
            <a:r>
              <a:rPr lang="en-US" dirty="0"/>
              <a:t>scope is limited to the article of manufacture identified in the claim (which here is heat reflective material), and it argues that the scope of comparison prior art should be likewise limited.”</a:t>
            </a:r>
          </a:p>
        </p:txBody>
      </p:sp>
    </p:spTree>
    <p:extLst>
      <p:ext uri="{BB962C8B-B14F-4D97-AF65-F5344CB8AC3E}">
        <p14:creationId xmlns:p14="http://schemas.microsoft.com/office/powerpoint/2010/main" val="149699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700" i="1" dirty="0"/>
              <a:t>Columbia Sportswear N. Am., Inc. v. Seirus Innovative Access., Inc., </a:t>
            </a:r>
            <a:r>
              <a:rPr lang="en-US" sz="3700" dirty="0"/>
              <a:t>80 F.4th 1363 (Fed. Cir. 2023)</a:t>
            </a:r>
          </a:p>
        </p:txBody>
      </p:sp>
      <p:sp>
        <p:nvSpPr>
          <p:cNvPr id="3" name="Content Placeholder 2">
            <a:extLst>
              <a:ext uri="{FF2B5EF4-FFF2-40B4-BE49-F238E27FC236}">
                <a16:creationId xmlns:a16="http://schemas.microsoft.com/office/drawing/2014/main" id="{85764326-E83A-8A3C-E80F-F1DA5E275F43}"/>
              </a:ext>
            </a:extLst>
          </p:cNvPr>
          <p:cNvSpPr>
            <a:spLocks noGrp="1"/>
          </p:cNvSpPr>
          <p:nvPr>
            <p:ph idx="1"/>
          </p:nvPr>
        </p:nvSpPr>
        <p:spPr/>
        <p:txBody>
          <a:bodyPr>
            <a:normAutofit lnSpcReduction="10000"/>
          </a:bodyPr>
          <a:lstStyle/>
          <a:p>
            <a:pPr marL="0" indent="0">
              <a:buNone/>
            </a:pPr>
            <a:r>
              <a:rPr lang="en-US" dirty="0"/>
              <a:t>“[T]o qualify as comparison prior art, the prior-art design must be applied to the article of manufacture identified in the claim.” </a:t>
            </a:r>
          </a:p>
          <a:p>
            <a:pPr marL="0" indent="0">
              <a:buNone/>
            </a:pPr>
            <a:endParaRPr lang="en-US" dirty="0"/>
          </a:p>
          <a:p>
            <a:r>
              <a:rPr lang="en-US" dirty="0"/>
              <a:t>“First, doing so best accords with comparison prior art’s purpose”</a:t>
            </a:r>
          </a:p>
          <a:p>
            <a:r>
              <a:rPr lang="en-US" dirty="0"/>
              <a:t>“Second, [it] conforms with many cases in which courts considered such designs—including the cases most instructive on the role of comparison prior art.”</a:t>
            </a:r>
          </a:p>
          <a:p>
            <a:r>
              <a:rPr lang="en-US" dirty="0"/>
              <a:t>“Third, using the same scope for anticipatory prior art and comparison prior art makes good practical sense.”</a:t>
            </a:r>
          </a:p>
        </p:txBody>
      </p:sp>
    </p:spTree>
    <p:extLst>
      <p:ext uri="{BB962C8B-B14F-4D97-AF65-F5344CB8AC3E}">
        <p14:creationId xmlns:p14="http://schemas.microsoft.com/office/powerpoint/2010/main" val="108937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EA18-0305-6644-2361-78BC6180D4BF}"/>
              </a:ext>
            </a:extLst>
          </p:cNvPr>
          <p:cNvSpPr>
            <a:spLocks noGrp="1"/>
          </p:cNvSpPr>
          <p:nvPr>
            <p:ph type="title"/>
          </p:nvPr>
        </p:nvSpPr>
        <p:spPr/>
        <p:txBody>
          <a:bodyPr/>
          <a:lstStyle/>
          <a:p>
            <a:r>
              <a:rPr lang="en-US" i="1" dirty="0" err="1"/>
              <a:t>Durling</a:t>
            </a:r>
            <a:r>
              <a:rPr lang="en-US" i="1" dirty="0"/>
              <a:t> v. Spectrum Furniture Co., Inc., </a:t>
            </a:r>
            <a:br>
              <a:rPr lang="en-US" dirty="0"/>
            </a:br>
            <a:r>
              <a:rPr lang="en-US" dirty="0"/>
              <a:t>101 F.3d 100 (Fed. Cir. 1996)</a:t>
            </a:r>
          </a:p>
        </p:txBody>
      </p:sp>
      <p:sp>
        <p:nvSpPr>
          <p:cNvPr id="3" name="Content Placeholder 2">
            <a:extLst>
              <a:ext uri="{FF2B5EF4-FFF2-40B4-BE49-F238E27FC236}">
                <a16:creationId xmlns:a16="http://schemas.microsoft.com/office/drawing/2014/main" id="{DCD3BD03-E226-C6B1-FACC-11DF348094F7}"/>
              </a:ext>
            </a:extLst>
          </p:cNvPr>
          <p:cNvSpPr>
            <a:spLocks noGrp="1"/>
          </p:cNvSpPr>
          <p:nvPr>
            <p:ph idx="1"/>
          </p:nvPr>
        </p:nvSpPr>
        <p:spPr>
          <a:xfrm>
            <a:off x="604520" y="2285999"/>
            <a:ext cx="10515600" cy="3890963"/>
          </a:xfrm>
        </p:spPr>
        <p:txBody>
          <a:bodyPr/>
          <a:lstStyle/>
          <a:p>
            <a:pPr marL="0" indent="0">
              <a:buNone/>
            </a:pPr>
            <a:r>
              <a:rPr lang="en-US" b="0" i="0" u="none" strike="noStrike">
                <a:solidFill>
                  <a:srgbClr val="212121"/>
                </a:solidFill>
                <a:effectLst/>
                <a:latin typeface="Calibri" panose="020F0502020204030204" pitchFamily="34" charset="0"/>
              </a:rPr>
              <a:t>“In </a:t>
            </a:r>
            <a:r>
              <a:rPr lang="en-US" b="0" i="0" u="none" strike="noStrike" dirty="0">
                <a:solidFill>
                  <a:srgbClr val="212121"/>
                </a:solidFill>
                <a:effectLst/>
                <a:latin typeface="Calibri" panose="020F0502020204030204" pitchFamily="34" charset="0"/>
              </a:rPr>
              <a:t>the design patent context, the ultimate inquiry under section 103 is whether the claimed design would have been obvious to a designer of ordinary skill who designs articles of the type </a:t>
            </a:r>
            <a:r>
              <a:rPr lang="en-US" b="0" i="0" u="none" strike="noStrike">
                <a:solidFill>
                  <a:srgbClr val="212121"/>
                </a:solidFill>
                <a:effectLst/>
                <a:latin typeface="Calibri" panose="020F0502020204030204" pitchFamily="34" charset="0"/>
              </a:rPr>
              <a:t>involved. </a:t>
            </a:r>
            <a:r>
              <a:rPr lang="en-US" b="0" i="0" u="none" strike="noStrike" dirty="0">
                <a:solidFill>
                  <a:srgbClr val="212121"/>
                </a:solidFill>
                <a:effectLst/>
                <a:latin typeface="Calibri" panose="020F0502020204030204" pitchFamily="34" charset="0"/>
              </a:rPr>
              <a:t> </a:t>
            </a:r>
            <a:r>
              <a:rPr lang="en-US" b="0" i="1" u="none" strike="noStrike" dirty="0">
                <a:solidFill>
                  <a:srgbClr val="212121"/>
                </a:solidFill>
                <a:effectLst/>
                <a:latin typeface="Calibri" panose="020F0502020204030204" pitchFamily="34" charset="0"/>
              </a:rPr>
              <a:t>In re Rosen,</a:t>
            </a:r>
            <a:r>
              <a:rPr lang="en-US" b="0" i="0" u="none" strike="noStrike" dirty="0">
                <a:solidFill>
                  <a:srgbClr val="212121"/>
                </a:solidFill>
                <a:effectLst/>
                <a:latin typeface="Calibri" panose="020F0502020204030204" pitchFamily="34" charset="0"/>
              </a:rPr>
              <a:t> 673 F.2d 388, 390, 213 USPQ 347, 349 (</a:t>
            </a:r>
            <a:r>
              <a:rPr lang="en-US" b="0" i="0" u="none" strike="noStrike">
                <a:solidFill>
                  <a:srgbClr val="212121"/>
                </a:solidFill>
                <a:effectLst/>
                <a:latin typeface="Calibri" panose="020F0502020204030204" pitchFamily="34" charset="0"/>
              </a:rPr>
              <a:t>C.C.P.A. 1982).  </a:t>
            </a:r>
            <a:r>
              <a:rPr lang="en-US" b="0" i="0" u="none" strike="noStrike" dirty="0">
                <a:solidFill>
                  <a:srgbClr val="212121"/>
                </a:solidFill>
                <a:effectLst/>
                <a:latin typeface="Calibri" panose="020F0502020204030204" pitchFamily="34" charset="0"/>
              </a:rPr>
              <a:t>More specifically, the inquiry is whether one of ordinary skill would have combined teachings of the prior art to create the same overall visual appearance as the claimed </a:t>
            </a:r>
            <a:r>
              <a:rPr lang="en-US" b="0" i="0" u="none" strike="noStrike">
                <a:solidFill>
                  <a:srgbClr val="212121"/>
                </a:solidFill>
                <a:effectLst/>
                <a:latin typeface="Calibri" panose="020F0502020204030204" pitchFamily="34" charset="0"/>
              </a:rPr>
              <a:t>design.”</a:t>
            </a:r>
            <a:r>
              <a:rPr lang="en-US" b="0" i="0" u="none" strike="noStrike" dirty="0">
                <a:solidFill>
                  <a:srgbClr val="212121"/>
                </a:solidFill>
                <a:effectLst/>
                <a:latin typeface="Calibri" panose="020F0502020204030204" pitchFamily="34" charset="0"/>
              </a:rPr>
              <a:t> </a:t>
            </a:r>
            <a:endParaRPr lang="en-US" dirty="0"/>
          </a:p>
        </p:txBody>
      </p:sp>
    </p:spTree>
    <p:extLst>
      <p:ext uri="{BB962C8B-B14F-4D97-AF65-F5344CB8AC3E}">
        <p14:creationId xmlns:p14="http://schemas.microsoft.com/office/powerpoint/2010/main" val="943423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700" i="1" dirty="0"/>
              <a:t>Columbia Sportswear N. Am., Inc. v. Seirus Innovative Access., Inc., </a:t>
            </a:r>
            <a:r>
              <a:rPr lang="en-US" sz="3700" dirty="0"/>
              <a:t>80 F.4th 1363 (Fed. Cir. 2023)</a:t>
            </a:r>
          </a:p>
        </p:txBody>
      </p:sp>
      <p:sp>
        <p:nvSpPr>
          <p:cNvPr id="3" name="Content Placeholder 2">
            <a:extLst>
              <a:ext uri="{FF2B5EF4-FFF2-40B4-BE49-F238E27FC236}">
                <a16:creationId xmlns:a16="http://schemas.microsoft.com/office/drawing/2014/main" id="{85764326-E83A-8A3C-E80F-F1DA5E275F43}"/>
              </a:ext>
            </a:extLst>
          </p:cNvPr>
          <p:cNvSpPr>
            <a:spLocks noGrp="1"/>
          </p:cNvSpPr>
          <p:nvPr>
            <p:ph idx="1"/>
          </p:nvPr>
        </p:nvSpPr>
        <p:spPr/>
        <p:txBody>
          <a:bodyPr>
            <a:normAutofit fontScale="92500"/>
          </a:bodyPr>
          <a:lstStyle/>
          <a:p>
            <a:pPr marL="0" indent="0">
              <a:buNone/>
            </a:pPr>
            <a:r>
              <a:rPr lang="en-US" dirty="0"/>
              <a:t>Footnote 9:</a:t>
            </a:r>
          </a:p>
          <a:p>
            <a:pPr marL="0" indent="0">
              <a:buNone/>
            </a:pPr>
            <a:r>
              <a:rPr lang="en-US" dirty="0"/>
              <a:t> </a:t>
            </a:r>
          </a:p>
          <a:p>
            <a:pPr marL="0" indent="0">
              <a:buNone/>
            </a:pPr>
            <a:r>
              <a:rPr lang="en-US" dirty="0"/>
              <a:t>“This is not to say that simply including some function with a claimed article's description (e.g., via naming or argument) will necessarily exclude articles from a design-patent claim's scope that would otherwise fall within </a:t>
            </a:r>
            <a:r>
              <a:rPr lang="en-US"/>
              <a:t>it.  For </a:t>
            </a:r>
            <a:r>
              <a:rPr lang="en-US" dirty="0"/>
              <a:t>example, we suspect that, if a design patent were some-how granted for a design applied to a "flower pot </a:t>
            </a:r>
            <a:r>
              <a:rPr lang="en-US" i="1" dirty="0"/>
              <a:t>for planting daisies</a:t>
            </a:r>
            <a:r>
              <a:rPr lang="en-US" dirty="0"/>
              <a:t>," designs applied to prior-art flower pots not so designated could still </a:t>
            </a:r>
            <a:r>
              <a:rPr lang="en-US"/>
              <a:t>anticipate.  </a:t>
            </a:r>
            <a:r>
              <a:rPr lang="en-US" dirty="0"/>
              <a:t>Including that additional function ("for planting daisies") would not necessarily render the </a:t>
            </a:r>
            <a:r>
              <a:rPr lang="en-US" i="1" dirty="0"/>
              <a:t>article</a:t>
            </a:r>
            <a:r>
              <a:rPr lang="en-US" dirty="0"/>
              <a:t> genuinely distinct from other flower pots.”</a:t>
            </a:r>
          </a:p>
        </p:txBody>
      </p:sp>
    </p:spTree>
    <p:extLst>
      <p:ext uri="{BB962C8B-B14F-4D97-AF65-F5344CB8AC3E}">
        <p14:creationId xmlns:p14="http://schemas.microsoft.com/office/powerpoint/2010/main" val="281764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700" i="1" dirty="0"/>
              <a:t>Columbia Sportswear N. Am., Inc. v. Seirus Innovative Access., Inc., </a:t>
            </a:r>
            <a:r>
              <a:rPr lang="en-US" sz="3700" dirty="0"/>
              <a:t>80 F.4th 1363 (Fed. Cir. 2023)</a:t>
            </a:r>
          </a:p>
        </p:txBody>
      </p:sp>
      <p:sp>
        <p:nvSpPr>
          <p:cNvPr id="3" name="Content Placeholder 2">
            <a:extLst>
              <a:ext uri="{FF2B5EF4-FFF2-40B4-BE49-F238E27FC236}">
                <a16:creationId xmlns:a16="http://schemas.microsoft.com/office/drawing/2014/main" id="{85764326-E83A-8A3C-E80F-F1DA5E275F43}"/>
              </a:ext>
            </a:extLst>
          </p:cNvPr>
          <p:cNvSpPr>
            <a:spLocks noGrp="1"/>
          </p:cNvSpPr>
          <p:nvPr>
            <p:ph idx="1"/>
          </p:nvPr>
        </p:nvSpPr>
        <p:spPr>
          <a:xfrm>
            <a:off x="2114550" y="1825625"/>
            <a:ext cx="9005570" cy="4351338"/>
          </a:xfrm>
        </p:spPr>
        <p:txBody>
          <a:bodyPr>
            <a:normAutofit/>
          </a:bodyPr>
          <a:lstStyle/>
          <a:p>
            <a:endParaRPr lang="en-US"/>
          </a:p>
          <a:p>
            <a:endParaRPr lang="en-US"/>
          </a:p>
          <a:p>
            <a:r>
              <a:rPr lang="en-US"/>
              <a:t>Flower </a:t>
            </a:r>
            <a:r>
              <a:rPr lang="en-US" dirty="0"/>
              <a:t>pot for planting daisies</a:t>
            </a:r>
          </a:p>
          <a:p>
            <a:r>
              <a:rPr lang="en-US" dirty="0"/>
              <a:t>Daisy flower pot</a:t>
            </a:r>
          </a:p>
          <a:p>
            <a:r>
              <a:rPr lang="en-US" dirty="0"/>
              <a:t>Material for reflecting heat</a:t>
            </a:r>
          </a:p>
          <a:p>
            <a:r>
              <a:rPr lang="en-US" dirty="0"/>
              <a:t>Heat reflective material</a:t>
            </a:r>
          </a:p>
        </p:txBody>
      </p:sp>
    </p:spTree>
    <p:extLst>
      <p:ext uri="{BB962C8B-B14F-4D97-AF65-F5344CB8AC3E}">
        <p14:creationId xmlns:p14="http://schemas.microsoft.com/office/powerpoint/2010/main" val="399679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700" i="1" dirty="0"/>
              <a:t>Williamson v. Citrix Online, LLC, </a:t>
            </a:r>
            <a:r>
              <a:rPr lang="en-US" sz="3700" dirty="0"/>
              <a:t>792 F.3d 1339 </a:t>
            </a:r>
            <a:br>
              <a:rPr lang="en-US" sz="3700" dirty="0"/>
            </a:br>
            <a:r>
              <a:rPr lang="en-US" sz="3700" dirty="0"/>
              <a:t>(Fed. Cir. 2015) (</a:t>
            </a:r>
            <a:r>
              <a:rPr lang="en-US" sz="3700" dirty="0" err="1"/>
              <a:t>en</a:t>
            </a:r>
            <a:r>
              <a:rPr lang="en-US" sz="3700" dirty="0"/>
              <a:t> banc)</a:t>
            </a:r>
          </a:p>
        </p:txBody>
      </p:sp>
      <p:sp>
        <p:nvSpPr>
          <p:cNvPr id="3" name="Content Placeholder 2">
            <a:extLst>
              <a:ext uri="{FF2B5EF4-FFF2-40B4-BE49-F238E27FC236}">
                <a16:creationId xmlns:a16="http://schemas.microsoft.com/office/drawing/2014/main" id="{85764326-E83A-8A3C-E80F-F1DA5E275F43}"/>
              </a:ext>
            </a:extLst>
          </p:cNvPr>
          <p:cNvSpPr>
            <a:spLocks noGrp="1"/>
          </p:cNvSpPr>
          <p:nvPr>
            <p:ph idx="1"/>
          </p:nvPr>
        </p:nvSpPr>
        <p:spPr/>
        <p:txBody>
          <a:bodyPr>
            <a:normAutofit/>
          </a:bodyPr>
          <a:lstStyle/>
          <a:p>
            <a:pPr marL="0" indent="0">
              <a:buNone/>
            </a:pPr>
            <a:endParaRPr lang="en-US"/>
          </a:p>
          <a:p>
            <a:pPr marL="0" indent="0">
              <a:buNone/>
            </a:pPr>
            <a:r>
              <a:rPr lang="en-US"/>
              <a:t>“</a:t>
            </a:r>
            <a:r>
              <a:rPr lang="en-US" dirty="0"/>
              <a:t>In making the assessment of whether the limitation in question is a means-plus-function term subject to the strictures of § 112, para. 6, our cases have emphasized that the essential inquiry is not merely the presence or absence of the </a:t>
            </a:r>
            <a:r>
              <a:rPr lang="en-US"/>
              <a:t>word ‘means’ </a:t>
            </a:r>
            <a:r>
              <a:rPr lang="en-US" dirty="0"/>
              <a:t>but whether the words of the claim are understood by persons of ordinary skill in the art to have a </a:t>
            </a:r>
            <a:r>
              <a:rPr lang="en-US" b="1" i="1" dirty="0"/>
              <a:t>sufficiently definite meaning as the name for structure</a:t>
            </a:r>
            <a:r>
              <a:rPr lang="en-US" dirty="0"/>
              <a:t>.”</a:t>
            </a:r>
            <a:endParaRPr lang="en-US" b="1" dirty="0"/>
          </a:p>
        </p:txBody>
      </p:sp>
    </p:spTree>
    <p:extLst>
      <p:ext uri="{BB962C8B-B14F-4D97-AF65-F5344CB8AC3E}">
        <p14:creationId xmlns:p14="http://schemas.microsoft.com/office/powerpoint/2010/main" val="2156211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4326-E83A-8A3C-E80F-F1DA5E275F43}"/>
              </a:ext>
            </a:extLst>
          </p:cNvPr>
          <p:cNvSpPr>
            <a:spLocks noGrp="1"/>
          </p:cNvSpPr>
          <p:nvPr>
            <p:ph idx="1"/>
          </p:nvPr>
        </p:nvSpPr>
        <p:spPr/>
        <p:txBody>
          <a:bodyPr>
            <a:normAutofit/>
          </a:bodyPr>
          <a:lstStyle/>
          <a:p>
            <a:pPr marL="0" indent="0">
              <a:buNone/>
            </a:pPr>
            <a:endParaRPr lang="en-US"/>
          </a:p>
          <a:p>
            <a:pPr marL="0" indent="0">
              <a:buNone/>
            </a:pPr>
            <a:r>
              <a:rPr lang="en-US"/>
              <a:t>“</a:t>
            </a:r>
            <a:r>
              <a:rPr lang="en-US" dirty="0"/>
              <a:t>Heat reflective materials are generally known in the apparel industry as referring to a base material with an applied layer of metallic foil or other similar metallic elements, such as shown and described at the following links.”</a:t>
            </a:r>
          </a:p>
          <a:p>
            <a:pPr marL="0" indent="0">
              <a:buNone/>
            </a:pPr>
            <a:endParaRPr lang="en-US" dirty="0"/>
          </a:p>
          <a:p>
            <a:pPr marL="0" indent="0" algn="r">
              <a:buNone/>
            </a:pPr>
            <a:r>
              <a:rPr lang="en-US" b="1" dirty="0"/>
              <a:t>Declaration of Zachary Snyder Submitted Under 35 U.S.C. </a:t>
            </a:r>
            <a:r>
              <a:rPr lang="en-US" b="1"/>
              <a:t>§ 1.132</a:t>
            </a:r>
          </a:p>
        </p:txBody>
      </p:sp>
    </p:spTree>
    <p:extLst>
      <p:ext uri="{BB962C8B-B14F-4D97-AF65-F5344CB8AC3E}">
        <p14:creationId xmlns:p14="http://schemas.microsoft.com/office/powerpoint/2010/main" val="333645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ightning striking a blue background&#10;&#10;Description automatically generated">
            <a:extLst>
              <a:ext uri="{FF2B5EF4-FFF2-40B4-BE49-F238E27FC236}">
                <a16:creationId xmlns:a16="http://schemas.microsoft.com/office/drawing/2014/main" id="{9DD46A26-33DA-7A57-689A-19B92ACC216D}"/>
              </a:ext>
            </a:extLst>
          </p:cNvPr>
          <p:cNvPicPr>
            <a:picLocks noGrp="1" noChangeAspect="1"/>
          </p:cNvPicPr>
          <p:nvPr>
            <p:ph type="pic" sz="quarter" idx="13"/>
          </p:nvPr>
        </p:nvPicPr>
        <p:blipFill>
          <a:blip r:embed="rId2"/>
          <a:srcRect t="3096" b="3096"/>
          <a:stretch>
            <a:fillRect/>
          </a:stretch>
        </p:blipFill>
        <p:spPr/>
      </p:pic>
      <p:sp>
        <p:nvSpPr>
          <p:cNvPr id="6" name="Rectangle 5">
            <a:extLst>
              <a:ext uri="{FF2B5EF4-FFF2-40B4-BE49-F238E27FC236}">
                <a16:creationId xmlns:a16="http://schemas.microsoft.com/office/drawing/2014/main" id="{3DD605AA-D22C-DB42-AA5E-1253D19EF01F}"/>
              </a:ext>
            </a:extLst>
          </p:cNvPr>
          <p:cNvSpPr/>
          <p:nvPr/>
        </p:nvSpPr>
        <p:spPr>
          <a:xfrm>
            <a:off x="-21772" y="-47151"/>
            <a:ext cx="5618341" cy="6905151"/>
          </a:xfrm>
          <a:prstGeom prst="rect">
            <a:avLst/>
          </a:prstGeom>
          <a:gradFill flip="none" rotWithShape="1">
            <a:gsLst>
              <a:gs pos="30000">
                <a:schemeClr val="bg1">
                  <a:alpha val="0"/>
                </a:schemeClr>
              </a:gs>
              <a:gs pos="100000">
                <a:schemeClr val="tx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1546029-6C17-EF46-8FD4-451EE125E189}"/>
              </a:ext>
            </a:extLst>
          </p:cNvPr>
          <p:cNvSpPr>
            <a:spLocks noGrp="1"/>
          </p:cNvSpPr>
          <p:nvPr>
            <p:ph type="title"/>
          </p:nvPr>
        </p:nvSpPr>
        <p:spPr>
          <a:xfrm>
            <a:off x="1229360" y="2901794"/>
            <a:ext cx="3712510" cy="1365405"/>
          </a:xfrm>
        </p:spPr>
        <p:txBody>
          <a:bodyPr>
            <a:normAutofit fontScale="90000"/>
          </a:bodyPr>
          <a:lstStyle/>
          <a:p>
            <a:r>
              <a:rPr lang="en-US"/>
              <a:t>Source Identifiers</a:t>
            </a:r>
            <a:endParaRPr lang="en-US" b="1" dirty="0"/>
          </a:p>
        </p:txBody>
      </p:sp>
      <p:pic>
        <p:nvPicPr>
          <p:cNvPr id="7" name="Picture 6" descr="A picture containing text, clipart&#10;&#10;Description automatically generated">
            <a:extLst>
              <a:ext uri="{FF2B5EF4-FFF2-40B4-BE49-F238E27FC236}">
                <a16:creationId xmlns:a16="http://schemas.microsoft.com/office/drawing/2014/main" id="{50914913-54E3-2849-99F8-6865E2B742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8320" y="6335876"/>
            <a:ext cx="1122680" cy="265823"/>
          </a:xfrm>
          <a:prstGeom prst="rect">
            <a:avLst/>
          </a:prstGeom>
        </p:spPr>
      </p:pic>
    </p:spTree>
    <p:extLst>
      <p:ext uri="{BB962C8B-B14F-4D97-AF65-F5344CB8AC3E}">
        <p14:creationId xmlns:p14="http://schemas.microsoft.com/office/powerpoint/2010/main" val="113615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C274-78F8-724B-9969-01DCDC024B36}"/>
              </a:ext>
            </a:extLst>
          </p:cNvPr>
          <p:cNvSpPr/>
          <p:nvPr/>
        </p:nvSpPr>
        <p:spPr bwMode="auto">
          <a:xfrm>
            <a:off x="1609207" y="910139"/>
            <a:ext cx="4443984" cy="44539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New Roman" pitchFamily="18" charset="0"/>
            </a:endParaRPr>
          </a:p>
        </p:txBody>
      </p:sp>
      <p:sp>
        <p:nvSpPr>
          <p:cNvPr id="2" name="Slide Number Placeholder 1">
            <a:extLst>
              <a:ext uri="{FF2B5EF4-FFF2-40B4-BE49-F238E27FC236}">
                <a16:creationId xmlns:a16="http://schemas.microsoft.com/office/drawing/2014/main" id="{56373C13-3D1D-104C-BD0D-880D1B6755B3}"/>
              </a:ext>
            </a:extLst>
          </p:cNvPr>
          <p:cNvSpPr>
            <a:spLocks noGrp="1"/>
          </p:cNvSpPr>
          <p:nvPr>
            <p:ph type="sldNum" sz="quarter" idx="4294967295"/>
          </p:nvPr>
        </p:nvSpPr>
        <p:spPr/>
        <p:txBody>
          <a:bodyPr/>
          <a:lstStyle/>
          <a:p>
            <a:r>
              <a:rPr lang="en-US"/>
              <a:t>Columbia Sportswear</a:t>
            </a:r>
            <a:endParaRPr lang="en-US" dirty="0"/>
          </a:p>
        </p:txBody>
      </p:sp>
      <p:pic>
        <p:nvPicPr>
          <p:cNvPr id="7" name="Picture 6" descr="A picture containing bed, indoor, sitting, bird&#10;&#10;Description automatically generated">
            <a:extLst>
              <a:ext uri="{FF2B5EF4-FFF2-40B4-BE49-F238E27FC236}">
                <a16:creationId xmlns:a16="http://schemas.microsoft.com/office/drawing/2014/main" id="{C2612861-492A-F447-96FC-FAD732DE826B}"/>
              </a:ext>
            </a:extLst>
          </p:cNvPr>
          <p:cNvPicPr>
            <a:picLocks/>
          </p:cNvPicPr>
          <p:nvPr/>
        </p:nvPicPr>
        <p:blipFill rotWithShape="1">
          <a:blip r:embed="rId2" cstate="print">
            <a:extLst>
              <a:ext uri="{28A0092B-C50C-407E-A947-70E740481C1C}">
                <a14:useLocalDpi xmlns:a14="http://schemas.microsoft.com/office/drawing/2010/main" val="0"/>
              </a:ext>
            </a:extLst>
          </a:blip>
          <a:srcRect l="31330" t="18232" r="18685" b="6038"/>
          <a:stretch/>
        </p:blipFill>
        <p:spPr>
          <a:xfrm rot="16200000">
            <a:off x="6115158" y="914403"/>
            <a:ext cx="4453986" cy="4445461"/>
          </a:xfrm>
          <a:prstGeom prst="rect">
            <a:avLst/>
          </a:prstGeom>
        </p:spPr>
      </p:pic>
      <p:pic>
        <p:nvPicPr>
          <p:cNvPr id="10" name="Picture 9">
            <a:extLst>
              <a:ext uri="{FF2B5EF4-FFF2-40B4-BE49-F238E27FC236}">
                <a16:creationId xmlns:a16="http://schemas.microsoft.com/office/drawing/2014/main" id="{B69F74DD-E3D7-9446-B1F3-A61F6BFA4BA7}"/>
              </a:ext>
            </a:extLst>
          </p:cNvPr>
          <p:cNvPicPr>
            <a:picLocks/>
          </p:cNvPicPr>
          <p:nvPr/>
        </p:nvPicPr>
        <p:blipFill rotWithShape="1">
          <a:blip r:embed="rId3">
            <a:extLst>
              <a:ext uri="{28A0092B-C50C-407E-A947-70E740481C1C}">
                <a14:useLocalDpi xmlns:a14="http://schemas.microsoft.com/office/drawing/2010/main" val="0"/>
              </a:ext>
            </a:extLst>
          </a:blip>
          <a:srcRect l="9353" t="1838" r="9545" b="5481"/>
          <a:stretch/>
        </p:blipFill>
        <p:spPr>
          <a:xfrm>
            <a:off x="1609207" y="910142"/>
            <a:ext cx="4445460" cy="4453985"/>
          </a:xfrm>
          <a:prstGeom prst="rect">
            <a:avLst/>
          </a:prstGeom>
        </p:spPr>
      </p:pic>
      <p:sp>
        <p:nvSpPr>
          <p:cNvPr id="4" name="Rectangle 3">
            <a:extLst>
              <a:ext uri="{FF2B5EF4-FFF2-40B4-BE49-F238E27FC236}">
                <a16:creationId xmlns:a16="http://schemas.microsoft.com/office/drawing/2014/main" id="{60AA3651-C58F-D44B-89E3-89E59916D779}"/>
              </a:ext>
            </a:extLst>
          </p:cNvPr>
          <p:cNvSpPr/>
          <p:nvPr/>
        </p:nvSpPr>
        <p:spPr>
          <a:xfrm>
            <a:off x="1627119" y="5532136"/>
            <a:ext cx="4427549" cy="369332"/>
          </a:xfrm>
          <a:prstGeom prst="rect">
            <a:avLst/>
          </a:prstGeom>
        </p:spPr>
        <p:txBody>
          <a:bodyPr wrap="square">
            <a:spAutoFit/>
          </a:bodyPr>
          <a:lstStyle/>
          <a:p>
            <a:pPr algn="ctr"/>
            <a:r>
              <a:rPr lang="en-US" dirty="0">
                <a:latin typeface="+mj-lt"/>
                <a:ea typeface="DengXian" panose="02010600030101010101" pitchFamily="2" charset="-122"/>
                <a:cs typeface="Times New Roman" panose="02020603050405020304" pitchFamily="18" charset="0"/>
              </a:rPr>
              <a:t>Columbia’s patented design</a:t>
            </a:r>
            <a:endParaRPr lang="en-US" dirty="0">
              <a:latin typeface="+mj-lt"/>
            </a:endParaRPr>
          </a:p>
        </p:txBody>
      </p:sp>
      <p:sp>
        <p:nvSpPr>
          <p:cNvPr id="8" name="Rectangle 7">
            <a:extLst>
              <a:ext uri="{FF2B5EF4-FFF2-40B4-BE49-F238E27FC236}">
                <a16:creationId xmlns:a16="http://schemas.microsoft.com/office/drawing/2014/main" id="{38084190-6B89-0344-BB1C-D25FC06A9E29}"/>
              </a:ext>
            </a:extLst>
          </p:cNvPr>
          <p:cNvSpPr/>
          <p:nvPr/>
        </p:nvSpPr>
        <p:spPr>
          <a:xfrm>
            <a:off x="6119421" y="5532136"/>
            <a:ext cx="4463373" cy="369332"/>
          </a:xfrm>
          <a:prstGeom prst="rect">
            <a:avLst/>
          </a:prstGeom>
        </p:spPr>
        <p:txBody>
          <a:bodyPr wrap="square">
            <a:spAutoFit/>
          </a:bodyPr>
          <a:lstStyle/>
          <a:p>
            <a:pPr algn="ctr"/>
            <a:r>
              <a:rPr lang="en-US" dirty="0">
                <a:latin typeface="+mj-lt"/>
                <a:ea typeface="DengXian" panose="02010600030101010101" pitchFamily="2" charset="-122"/>
                <a:cs typeface="Times New Roman" panose="02020603050405020304" pitchFamily="18" charset="0"/>
              </a:rPr>
              <a:t>Seirus’s design </a:t>
            </a:r>
            <a:endParaRPr lang="en-US" dirty="0">
              <a:latin typeface="+mj-lt"/>
            </a:endParaRPr>
          </a:p>
        </p:txBody>
      </p:sp>
      <p:sp>
        <p:nvSpPr>
          <p:cNvPr id="9" name="Slide Number Placeholder 4"/>
          <p:cNvSpPr txBox="1">
            <a:spLocks/>
          </p:cNvSpPr>
          <p:nvPr/>
        </p:nvSpPr>
        <p:spPr>
          <a:xfrm>
            <a:off x="228229" y="6531266"/>
            <a:ext cx="3002520" cy="251676"/>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PDX 327 </a:t>
            </a:r>
            <a:endParaRPr lang="en-US" dirty="0"/>
          </a:p>
        </p:txBody>
      </p:sp>
    </p:spTree>
    <p:extLst>
      <p:ext uri="{BB962C8B-B14F-4D97-AF65-F5344CB8AC3E}">
        <p14:creationId xmlns:p14="http://schemas.microsoft.com/office/powerpoint/2010/main" val="3857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a:xfrm>
            <a:off x="604520" y="365125"/>
            <a:ext cx="10515600" cy="1325563"/>
          </a:xfrm>
        </p:spPr>
        <p:txBody>
          <a:bodyPr anchor="ctr">
            <a:normAutofit/>
          </a:bodyPr>
          <a:lstStyle/>
          <a:p>
            <a:r>
              <a:rPr lang="en-US" i="1" dirty="0"/>
              <a:t>L.A. Gear, Inc. v. Thom </a:t>
            </a:r>
            <a:r>
              <a:rPr lang="en-US" i="1" dirty="0" err="1"/>
              <a:t>McAn</a:t>
            </a:r>
            <a:r>
              <a:rPr lang="en-US" i="1" dirty="0"/>
              <a:t> Shoe Co., </a:t>
            </a:r>
            <a:br>
              <a:rPr lang="en-US" i="1" dirty="0"/>
            </a:br>
            <a:r>
              <a:rPr lang="en-US" dirty="0"/>
              <a:t>988 F.2d 1117 (Fed. Cir. 1993)</a:t>
            </a:r>
          </a:p>
        </p:txBody>
      </p:sp>
      <p:sp>
        <p:nvSpPr>
          <p:cNvPr id="4" name="Content Placeholder 3">
            <a:extLst>
              <a:ext uri="{FF2B5EF4-FFF2-40B4-BE49-F238E27FC236}">
                <a16:creationId xmlns:a16="http://schemas.microsoft.com/office/drawing/2014/main" id="{2BEE3B18-1041-4BD9-F179-3B2871B7C2F9}"/>
              </a:ext>
            </a:extLst>
          </p:cNvPr>
          <p:cNvSpPr>
            <a:spLocks noGrp="1"/>
          </p:cNvSpPr>
          <p:nvPr>
            <p:ph idx="1"/>
          </p:nvPr>
        </p:nvSpPr>
        <p:spPr>
          <a:xfrm>
            <a:off x="604838" y="1825625"/>
            <a:ext cx="10515600" cy="4351338"/>
          </a:xfrm>
        </p:spPr>
        <p:txBody>
          <a:bodyPr>
            <a:normAutofit/>
          </a:bodyPr>
          <a:lstStyle/>
          <a:p>
            <a:pPr marL="0" indent="0">
              <a:buNone/>
            </a:pPr>
            <a:endParaRPr lang="en-US"/>
          </a:p>
          <a:p>
            <a:pPr marL="0" indent="0">
              <a:buNone/>
            </a:pPr>
            <a:endParaRPr lang="en-US"/>
          </a:p>
          <a:p>
            <a:pPr marL="0" indent="0">
              <a:buNone/>
            </a:pPr>
            <a:r>
              <a:rPr lang="en-US"/>
              <a:t>“Design </a:t>
            </a:r>
            <a:r>
              <a:rPr lang="en-US" dirty="0"/>
              <a:t>patent infringement relates solely to the patented design, and does not . . . allow of avoidance of infringement by labelling.”</a:t>
            </a:r>
          </a:p>
          <a:p>
            <a:pPr marL="0" indent="0">
              <a:buNone/>
            </a:pPr>
            <a:endParaRPr lang="en-US" dirty="0"/>
          </a:p>
        </p:txBody>
      </p:sp>
    </p:spTree>
    <p:extLst>
      <p:ext uri="{BB962C8B-B14F-4D97-AF65-F5344CB8AC3E}">
        <p14:creationId xmlns:p14="http://schemas.microsoft.com/office/powerpoint/2010/main" val="5652924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a:xfrm>
            <a:off x="604520" y="365125"/>
            <a:ext cx="10515600" cy="1325563"/>
          </a:xfrm>
        </p:spPr>
        <p:txBody>
          <a:bodyPr anchor="ctr">
            <a:normAutofit/>
          </a:bodyPr>
          <a:lstStyle/>
          <a:p>
            <a:r>
              <a:rPr lang="en-US" i="1" dirty="0" err="1"/>
              <a:t>Unette</a:t>
            </a:r>
            <a:r>
              <a:rPr lang="en-US" i="1" dirty="0"/>
              <a:t> Corp. v. Unit Pack Co., </a:t>
            </a:r>
            <a:br>
              <a:rPr lang="en-US" i="1" dirty="0"/>
            </a:br>
            <a:r>
              <a:rPr lang="en-US" dirty="0"/>
              <a:t>785 F.2d 1026, 1029 (Fed. Cir. 1986)</a:t>
            </a:r>
          </a:p>
        </p:txBody>
      </p:sp>
      <p:sp>
        <p:nvSpPr>
          <p:cNvPr id="4" name="Content Placeholder 3">
            <a:extLst>
              <a:ext uri="{FF2B5EF4-FFF2-40B4-BE49-F238E27FC236}">
                <a16:creationId xmlns:a16="http://schemas.microsoft.com/office/drawing/2014/main" id="{2BEE3B18-1041-4BD9-F179-3B2871B7C2F9}"/>
              </a:ext>
            </a:extLst>
          </p:cNvPr>
          <p:cNvSpPr>
            <a:spLocks noGrp="1"/>
          </p:cNvSpPr>
          <p:nvPr>
            <p:ph idx="1"/>
          </p:nvPr>
        </p:nvSpPr>
        <p:spPr>
          <a:xfrm>
            <a:off x="604520" y="1825625"/>
            <a:ext cx="10515600" cy="4351338"/>
          </a:xfrm>
        </p:spPr>
        <p:txBody>
          <a:bodyPr>
            <a:normAutofit/>
          </a:bodyPr>
          <a:lstStyle/>
          <a:p>
            <a:pPr marL="0" indent="0">
              <a:buNone/>
            </a:pPr>
            <a:endParaRPr lang="en-US"/>
          </a:p>
          <a:p>
            <a:pPr marL="0" indent="0">
              <a:buNone/>
            </a:pPr>
            <a:endParaRPr lang="en-US"/>
          </a:p>
          <a:p>
            <a:pPr marL="0" indent="0">
              <a:buNone/>
            </a:pPr>
            <a:r>
              <a:rPr lang="en-US"/>
              <a:t>“</a:t>
            </a:r>
            <a:r>
              <a:rPr lang="en-US" dirty="0"/>
              <a:t>Likelihood of confusion as to the source of the goods is not a necessary or appropriate factor.”</a:t>
            </a:r>
          </a:p>
        </p:txBody>
      </p:sp>
    </p:spTree>
    <p:extLst>
      <p:ext uri="{BB962C8B-B14F-4D97-AF65-F5344CB8AC3E}">
        <p14:creationId xmlns:p14="http://schemas.microsoft.com/office/powerpoint/2010/main" val="34334756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a:xfrm>
            <a:off x="604520" y="365125"/>
            <a:ext cx="10515600" cy="1325563"/>
          </a:xfrm>
        </p:spPr>
        <p:txBody>
          <a:bodyPr anchor="ctr">
            <a:normAutofit/>
          </a:bodyPr>
          <a:lstStyle/>
          <a:p>
            <a:r>
              <a:rPr lang="en-US" i="1" dirty="0"/>
              <a:t>Braun Inc. v. Dynamics Corp. of Am., </a:t>
            </a:r>
            <a:br>
              <a:rPr lang="en-US" i="1" dirty="0"/>
            </a:br>
            <a:r>
              <a:rPr lang="en-US" dirty="0"/>
              <a:t>975 F.2d 815, 828 (Fed. Cir. 1992) </a:t>
            </a:r>
          </a:p>
        </p:txBody>
      </p:sp>
      <p:sp>
        <p:nvSpPr>
          <p:cNvPr id="4" name="Content Placeholder 3">
            <a:extLst>
              <a:ext uri="{FF2B5EF4-FFF2-40B4-BE49-F238E27FC236}">
                <a16:creationId xmlns:a16="http://schemas.microsoft.com/office/drawing/2014/main" id="{2BEE3B18-1041-4BD9-F179-3B2871B7C2F9}"/>
              </a:ext>
            </a:extLst>
          </p:cNvPr>
          <p:cNvSpPr>
            <a:spLocks noGrp="1"/>
          </p:cNvSpPr>
          <p:nvPr>
            <p:ph idx="1"/>
          </p:nvPr>
        </p:nvSpPr>
        <p:spPr>
          <a:xfrm>
            <a:off x="604520" y="1825625"/>
            <a:ext cx="10515600" cy="4351338"/>
          </a:xfrm>
        </p:spPr>
        <p:txBody>
          <a:bodyPr>
            <a:normAutofit/>
          </a:bodyPr>
          <a:lstStyle/>
          <a:p>
            <a:pPr marL="0" indent="0">
              <a:buNone/>
            </a:pPr>
            <a:endParaRPr lang="en-US"/>
          </a:p>
          <a:p>
            <a:pPr marL="0" indent="0">
              <a:buNone/>
            </a:pPr>
            <a:r>
              <a:rPr lang="en-US"/>
              <a:t>“purchasers’ </a:t>
            </a:r>
            <a:r>
              <a:rPr lang="en-US" dirty="0"/>
              <a:t>likelihood of confusion as to the source of a good is a necessary factor for determining trademark and trade dress infringement, . . . [A] different quantum of proof applies to design patent infringement, which does not concern itself with the broad issue of consumer behavior in the marketplace”</a:t>
            </a:r>
          </a:p>
        </p:txBody>
      </p:sp>
    </p:spTree>
    <p:extLst>
      <p:ext uri="{BB962C8B-B14F-4D97-AF65-F5344CB8AC3E}">
        <p14:creationId xmlns:p14="http://schemas.microsoft.com/office/powerpoint/2010/main" val="25533089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600" i="1" dirty="0"/>
              <a:t>Columbia Sportswear N. Am., Inc. v. Seirus Innovative Access., Inc., </a:t>
            </a:r>
            <a:r>
              <a:rPr lang="en-US" sz="3600" dirty="0"/>
              <a:t>942 F.3d 1119  (Fed. Cir. 2019)</a:t>
            </a:r>
          </a:p>
        </p:txBody>
      </p:sp>
      <p:sp>
        <p:nvSpPr>
          <p:cNvPr id="3" name="Content Placeholder 2">
            <a:extLst>
              <a:ext uri="{FF2B5EF4-FFF2-40B4-BE49-F238E27FC236}">
                <a16:creationId xmlns:a16="http://schemas.microsoft.com/office/drawing/2014/main" id="{EDCDAE29-2AD4-94BD-D933-165B471C21DC}"/>
              </a:ext>
            </a:extLst>
          </p:cNvPr>
          <p:cNvSpPr>
            <a:spLocks noGrp="1"/>
          </p:cNvSpPr>
          <p:nvPr>
            <p:ph idx="1"/>
          </p:nvPr>
        </p:nvSpPr>
        <p:spPr/>
        <p:txBody>
          <a:bodyPr>
            <a:normAutofit lnSpcReduction="10000"/>
          </a:bodyPr>
          <a:lstStyle/>
          <a:p>
            <a:pPr marL="0" indent="0">
              <a:buNone/>
            </a:pPr>
            <a:r>
              <a:rPr lang="en-US" dirty="0"/>
              <a:t>“A would-be infringer should not escape liability for design patent infringement if a design is copied but labeled with its name.  But </a:t>
            </a:r>
            <a:r>
              <a:rPr lang="en-US" i="1" dirty="0"/>
              <a:t>L.A. Gear</a:t>
            </a:r>
            <a:r>
              <a:rPr lang="en-US" dirty="0"/>
              <a:t> does not prohibit the fact finder from </a:t>
            </a:r>
            <a:r>
              <a:rPr lang="en-US" i="1" dirty="0"/>
              <a:t>considering</a:t>
            </a:r>
            <a:r>
              <a:rPr lang="en-US" dirty="0"/>
              <a:t> an ornamental logo, its placement, and its appearance as one among other potential differences between a patented design and an accused one.  Indeed, the fact finder is tasked with determining whether an ordinary observer would find </a:t>
            </a:r>
            <a:r>
              <a:rPr lang="en-US"/>
              <a:t>the ‘effect </a:t>
            </a:r>
            <a:r>
              <a:rPr lang="en-US" dirty="0"/>
              <a:t>of the whole design substantially the </a:t>
            </a:r>
            <a:r>
              <a:rPr lang="en-US"/>
              <a:t>same.’ </a:t>
            </a:r>
            <a:r>
              <a:rPr lang="en-US" dirty="0"/>
              <a:t>. . .  It would be inconsistent with this mandate to ignore elements of the accused design entirely, simply because those elements included the name of the defendant.”</a:t>
            </a:r>
          </a:p>
        </p:txBody>
      </p:sp>
    </p:spTree>
    <p:extLst>
      <p:ext uri="{BB962C8B-B14F-4D97-AF65-F5344CB8AC3E}">
        <p14:creationId xmlns:p14="http://schemas.microsoft.com/office/powerpoint/2010/main" val="98728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8A7F-20FD-D03C-AB94-76E2670F7857}"/>
              </a:ext>
            </a:extLst>
          </p:cNvPr>
          <p:cNvSpPr>
            <a:spLocks noGrp="1"/>
          </p:cNvSpPr>
          <p:nvPr>
            <p:ph type="title"/>
          </p:nvPr>
        </p:nvSpPr>
        <p:spPr/>
        <p:txBody>
          <a:bodyPr>
            <a:noAutofit/>
          </a:bodyPr>
          <a:lstStyle/>
          <a:p>
            <a:r>
              <a:rPr lang="en-US" sz="3600" i="1" dirty="0"/>
              <a:t>In re Rosen</a:t>
            </a:r>
            <a:r>
              <a:rPr lang="en-US" sz="3600" dirty="0"/>
              <a:t>, 673 F.2d 388, 391 (C.C.P.A. 1982) (quoting </a:t>
            </a:r>
            <a:r>
              <a:rPr lang="en-US" sz="3600" i="1" dirty="0"/>
              <a:t>In re Jennings</a:t>
            </a:r>
            <a:r>
              <a:rPr lang="en-US" sz="3600" dirty="0"/>
              <a:t>, 182 F.2d 207, 208 (C.C.P.A. 1960)</a:t>
            </a:r>
          </a:p>
        </p:txBody>
      </p:sp>
      <p:sp>
        <p:nvSpPr>
          <p:cNvPr id="3" name="Content Placeholder 2">
            <a:extLst>
              <a:ext uri="{FF2B5EF4-FFF2-40B4-BE49-F238E27FC236}">
                <a16:creationId xmlns:a16="http://schemas.microsoft.com/office/drawing/2014/main" id="{589B7B0F-DD9D-867C-D88C-0D9818A8B61B}"/>
              </a:ext>
            </a:extLst>
          </p:cNvPr>
          <p:cNvSpPr>
            <a:spLocks noGrp="1"/>
          </p:cNvSpPr>
          <p:nvPr>
            <p:ph idx="1"/>
          </p:nvPr>
        </p:nvSpPr>
        <p:spPr>
          <a:xfrm>
            <a:off x="604520" y="2353733"/>
            <a:ext cx="10515600" cy="3823230"/>
          </a:xfrm>
        </p:spPr>
        <p:txBody>
          <a:bodyPr/>
          <a:lstStyle/>
          <a:p>
            <a:pPr marL="0" indent="0">
              <a:buNone/>
            </a:pPr>
            <a:r>
              <a:rPr lang="en-US" b="0" i="0" u="none" strike="noStrike">
                <a:solidFill>
                  <a:srgbClr val="212121"/>
                </a:solidFill>
                <a:effectLst/>
                <a:latin typeface="Calibri" panose="020F0502020204030204" pitchFamily="34" charset="0"/>
              </a:rPr>
              <a:t>“In </a:t>
            </a:r>
            <a:r>
              <a:rPr lang="en-US" b="0" i="0" u="none" strike="noStrike" dirty="0">
                <a:solidFill>
                  <a:srgbClr val="212121"/>
                </a:solidFill>
                <a:effectLst/>
                <a:latin typeface="Calibri" panose="020F0502020204030204" pitchFamily="34" charset="0"/>
              </a:rPr>
              <a:t>considering patentability of a proposed design the appearance of the design must be viewed as a whole, as shown by the drawing, or drawings, and compared with something in existence — not with something that might be brought into existence by selecting individual features from prior art and combining them, particularly where combining them would require modification of every individual </a:t>
            </a:r>
            <a:r>
              <a:rPr lang="en-US" b="0" i="0" u="none" strike="noStrike">
                <a:solidFill>
                  <a:srgbClr val="212121"/>
                </a:solidFill>
                <a:effectLst/>
                <a:latin typeface="Calibri" panose="020F0502020204030204" pitchFamily="34" charset="0"/>
              </a:rPr>
              <a:t>feature.”</a:t>
            </a:r>
            <a:endParaRPr lang="en-US" dirty="0"/>
          </a:p>
        </p:txBody>
      </p:sp>
    </p:spTree>
    <p:extLst>
      <p:ext uri="{BB962C8B-B14F-4D97-AF65-F5344CB8AC3E}">
        <p14:creationId xmlns:p14="http://schemas.microsoft.com/office/powerpoint/2010/main" val="14801641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700" i="1" dirty="0"/>
              <a:t>Columbia Sportswear N. Am., Inc. v. Seirus Innovative Access., Inc., </a:t>
            </a:r>
            <a:r>
              <a:rPr lang="en-US" sz="3700" dirty="0"/>
              <a:t>80 F.4th 1363 (Fed. Cir. 2023)</a:t>
            </a:r>
          </a:p>
        </p:txBody>
      </p:sp>
      <p:sp>
        <p:nvSpPr>
          <p:cNvPr id="3" name="Content Placeholder 2">
            <a:extLst>
              <a:ext uri="{FF2B5EF4-FFF2-40B4-BE49-F238E27FC236}">
                <a16:creationId xmlns:a16="http://schemas.microsoft.com/office/drawing/2014/main" id="{85764326-E83A-8A3C-E80F-F1DA5E275F43}"/>
              </a:ext>
            </a:extLst>
          </p:cNvPr>
          <p:cNvSpPr>
            <a:spLocks noGrp="1"/>
          </p:cNvSpPr>
          <p:nvPr>
            <p:ph idx="1"/>
          </p:nvPr>
        </p:nvSpPr>
        <p:spPr>
          <a:xfrm>
            <a:off x="604520" y="2141537"/>
            <a:ext cx="10515600" cy="4351338"/>
          </a:xfrm>
        </p:spPr>
        <p:txBody>
          <a:bodyPr>
            <a:normAutofit/>
          </a:bodyPr>
          <a:lstStyle/>
          <a:p>
            <a:pPr marL="0" indent="0">
              <a:buNone/>
            </a:pPr>
            <a:r>
              <a:rPr lang="en-US" dirty="0"/>
              <a:t>“In design-patent-infringement cases involving logos, we appreciate the potential for a jury to be led astray and mistakenly conflate the significance of a logo's </a:t>
            </a:r>
            <a:r>
              <a:rPr lang="en-US" i="1" dirty="0"/>
              <a:t>source-identifying</a:t>
            </a:r>
            <a:r>
              <a:rPr lang="en-US" dirty="0"/>
              <a:t> function with whatever impact it might have on a comparison of the </a:t>
            </a:r>
            <a:r>
              <a:rPr lang="en-US" i="1" dirty="0"/>
              <a:t>designs</a:t>
            </a:r>
            <a:r>
              <a:rPr lang="en-US" dirty="0"/>
              <a:t>.  But district courts are in the best position to decide whether and when to provide clarification in the course of conducting a trial.  And here we see no legal error or abuse of discretion in the district court's jury instructions, which are the only subject of Columbia's challenge on this issue.”</a:t>
            </a:r>
            <a:endParaRPr lang="en-US" b="1" dirty="0"/>
          </a:p>
        </p:txBody>
      </p:sp>
    </p:spTree>
    <p:extLst>
      <p:ext uri="{BB962C8B-B14F-4D97-AF65-F5344CB8AC3E}">
        <p14:creationId xmlns:p14="http://schemas.microsoft.com/office/powerpoint/2010/main" val="10633105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6E2B1AF-83FF-9436-19EB-B15AEA1D9EB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6" name="Rectangle 5">
            <a:extLst>
              <a:ext uri="{FF2B5EF4-FFF2-40B4-BE49-F238E27FC236}">
                <a16:creationId xmlns:a16="http://schemas.microsoft.com/office/drawing/2014/main" id="{3E439236-F38D-DF4E-B263-0FA1527E9AC6}"/>
              </a:ext>
            </a:extLst>
          </p:cNvPr>
          <p:cNvSpPr/>
          <p:nvPr/>
        </p:nvSpPr>
        <p:spPr>
          <a:xfrm>
            <a:off x="0" y="0"/>
            <a:ext cx="12192000" cy="6858000"/>
          </a:xfrm>
          <a:prstGeom prst="rect">
            <a:avLst/>
          </a:prstGeom>
          <a:gradFill flip="none" rotWithShape="1">
            <a:gsLst>
              <a:gs pos="15000">
                <a:schemeClr val="bg1">
                  <a:alpha val="0"/>
                </a:schemeClr>
              </a:gs>
              <a:gs pos="100000">
                <a:schemeClr val="tx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2CB67-B0E9-6DDB-B36C-395678D56DDE}"/>
              </a:ext>
            </a:extLst>
          </p:cNvPr>
          <p:cNvSpPr>
            <a:spLocks noGrp="1"/>
          </p:cNvSpPr>
          <p:nvPr>
            <p:ph type="title"/>
          </p:nvPr>
        </p:nvSpPr>
        <p:spPr/>
        <p:txBody>
          <a:bodyPr/>
          <a:lstStyle/>
          <a:p>
            <a:r>
              <a:rPr lang="en-US" dirty="0"/>
              <a:t>Damages?</a:t>
            </a:r>
          </a:p>
        </p:txBody>
      </p:sp>
    </p:spTree>
    <p:extLst>
      <p:ext uri="{BB962C8B-B14F-4D97-AF65-F5344CB8AC3E}">
        <p14:creationId xmlns:p14="http://schemas.microsoft.com/office/powerpoint/2010/main" val="16225531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2997041" y="355951"/>
            <a:ext cx="5731192" cy="5731192"/>
          </a:xfrm>
          <a:custGeom>
            <a:avLst/>
            <a:gdLst>
              <a:gd name="connsiteX0" fmla="*/ 0 w 5731192"/>
              <a:gd name="connsiteY0" fmla="*/ 2865596 h 5731192"/>
              <a:gd name="connsiteX1" fmla="*/ 2865596 w 5731192"/>
              <a:gd name="connsiteY1" fmla="*/ 0 h 5731192"/>
              <a:gd name="connsiteX2" fmla="*/ 5731192 w 5731192"/>
              <a:gd name="connsiteY2" fmla="*/ 2865596 h 5731192"/>
              <a:gd name="connsiteX3" fmla="*/ 2865596 w 5731192"/>
              <a:gd name="connsiteY3" fmla="*/ 5731192 h 5731192"/>
              <a:gd name="connsiteX4" fmla="*/ 0 w 5731192"/>
              <a:gd name="connsiteY4" fmla="*/ 2865596 h 573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1192" h="5731192">
                <a:moveTo>
                  <a:pt x="0" y="2865596"/>
                </a:moveTo>
                <a:cubicBezTo>
                  <a:pt x="0" y="1282971"/>
                  <a:pt x="1282971" y="0"/>
                  <a:pt x="2865596" y="0"/>
                </a:cubicBezTo>
                <a:cubicBezTo>
                  <a:pt x="4448221" y="0"/>
                  <a:pt x="5731192" y="1282971"/>
                  <a:pt x="5731192" y="2865596"/>
                </a:cubicBezTo>
                <a:cubicBezTo>
                  <a:pt x="5731192" y="4448221"/>
                  <a:pt x="4448221" y="5731192"/>
                  <a:pt x="2865596" y="5731192"/>
                </a:cubicBezTo>
                <a:cubicBezTo>
                  <a:pt x="1282971" y="5731192"/>
                  <a:pt x="0" y="4448221"/>
                  <a:pt x="0" y="2865596"/>
                </a:cubicBezTo>
                <a:close/>
              </a:path>
            </a:pathLst>
          </a:custGeom>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spcFirstLastPara="0" vert="horz" wrap="square" lIns="2206616" tIns="428799" rIns="2206615" bIns="4727195" numCol="1" spcCol="1270" anchor="ctr" anchorCtr="0">
            <a:noAutofit/>
          </a:bodyPr>
          <a:lstStyle/>
          <a:p>
            <a:pPr marL="0" lvl="0" indent="0" algn="ctr" defTabSz="889000">
              <a:lnSpc>
                <a:spcPct val="90000"/>
              </a:lnSpc>
              <a:spcBef>
                <a:spcPct val="0"/>
              </a:spcBef>
              <a:spcAft>
                <a:spcPct val="35000"/>
              </a:spcAft>
            </a:pPr>
            <a:endParaRPr lang="en-US" sz="2000" kern="1200" dirty="0"/>
          </a:p>
        </p:txBody>
      </p:sp>
      <p:sp>
        <p:nvSpPr>
          <p:cNvPr id="11" name="Freeform 10"/>
          <p:cNvSpPr/>
          <p:nvPr/>
        </p:nvSpPr>
        <p:spPr>
          <a:xfrm>
            <a:off x="4536760" y="3428924"/>
            <a:ext cx="2651754" cy="2651754"/>
          </a:xfrm>
          <a:custGeom>
            <a:avLst/>
            <a:gdLst>
              <a:gd name="connsiteX0" fmla="*/ 0 w 2651754"/>
              <a:gd name="connsiteY0" fmla="*/ 1325877 h 2651754"/>
              <a:gd name="connsiteX1" fmla="*/ 1325877 w 2651754"/>
              <a:gd name="connsiteY1" fmla="*/ 0 h 2651754"/>
              <a:gd name="connsiteX2" fmla="*/ 2651754 w 2651754"/>
              <a:gd name="connsiteY2" fmla="*/ 1325877 h 2651754"/>
              <a:gd name="connsiteX3" fmla="*/ 1325877 w 2651754"/>
              <a:gd name="connsiteY3" fmla="*/ 2651754 h 2651754"/>
              <a:gd name="connsiteX4" fmla="*/ 0 w 2651754"/>
              <a:gd name="connsiteY4" fmla="*/ 1325877 h 265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54" h="2651754">
                <a:moveTo>
                  <a:pt x="0" y="1325877"/>
                </a:moveTo>
                <a:cubicBezTo>
                  <a:pt x="0" y="593615"/>
                  <a:pt x="593615" y="0"/>
                  <a:pt x="1325877" y="0"/>
                </a:cubicBezTo>
                <a:cubicBezTo>
                  <a:pt x="2058139" y="0"/>
                  <a:pt x="2651754" y="593615"/>
                  <a:pt x="2651754" y="1325877"/>
                </a:cubicBezTo>
                <a:cubicBezTo>
                  <a:pt x="2651754" y="2058139"/>
                  <a:pt x="2058139" y="2651754"/>
                  <a:pt x="1325877" y="2651754"/>
                </a:cubicBezTo>
                <a:cubicBezTo>
                  <a:pt x="593615" y="2651754"/>
                  <a:pt x="0" y="2058139"/>
                  <a:pt x="0" y="1325877"/>
                </a:cubicBezTo>
                <a:close/>
              </a:path>
            </a:pathLst>
          </a:custGeom>
        </p:spPr>
        <p:style>
          <a:lnRef idx="2">
            <a:schemeClr val="lt1">
              <a:hueOff val="0"/>
              <a:satOff val="0"/>
              <a:lumOff val="0"/>
              <a:alphaOff val="0"/>
            </a:schemeClr>
          </a:lnRef>
          <a:fillRef idx="1">
            <a:schemeClr val="accent5">
              <a:shade val="80000"/>
              <a:hueOff val="67104"/>
              <a:satOff val="-4673"/>
              <a:lumOff val="9509"/>
              <a:alphaOff val="0"/>
            </a:schemeClr>
          </a:fillRef>
          <a:effectRef idx="0">
            <a:schemeClr val="accent5">
              <a:shade val="80000"/>
              <a:hueOff val="67104"/>
              <a:satOff val="-4673"/>
              <a:lumOff val="9509"/>
              <a:alphaOff val="0"/>
            </a:schemeClr>
          </a:effectRef>
          <a:fontRef idx="minor">
            <a:schemeClr val="lt1"/>
          </a:fontRef>
        </p:style>
        <p:txBody>
          <a:bodyPr spcFirstLastPara="0" vert="horz" wrap="square" lIns="1033171" tIns="329793" rIns="1033171" bIns="2186022" numCol="1" spcCol="1270" anchor="t" anchorCtr="0">
            <a:noAutofit/>
          </a:bodyPr>
          <a:lstStyle/>
          <a:p>
            <a:pPr marL="0" lvl="0" indent="0" algn="ctr" defTabSz="1066800">
              <a:lnSpc>
                <a:spcPct val="90000"/>
              </a:lnSpc>
              <a:spcBef>
                <a:spcPct val="0"/>
              </a:spcBef>
              <a:spcAft>
                <a:spcPct val="35000"/>
              </a:spcAft>
            </a:pPr>
            <a:endParaRPr lang="en-US" sz="2400" kern="1200" dirty="0"/>
          </a:p>
        </p:txBody>
      </p:sp>
      <p:sp>
        <p:nvSpPr>
          <p:cNvPr id="12" name="Freeform 11"/>
          <p:cNvSpPr/>
          <p:nvPr/>
        </p:nvSpPr>
        <p:spPr>
          <a:xfrm>
            <a:off x="5885488" y="1155973"/>
            <a:ext cx="2651765" cy="2651765"/>
          </a:xfrm>
          <a:custGeom>
            <a:avLst/>
            <a:gdLst>
              <a:gd name="connsiteX0" fmla="*/ 0 w 2651765"/>
              <a:gd name="connsiteY0" fmla="*/ 1325883 h 2651765"/>
              <a:gd name="connsiteX1" fmla="*/ 1325883 w 2651765"/>
              <a:gd name="connsiteY1" fmla="*/ 0 h 2651765"/>
              <a:gd name="connsiteX2" fmla="*/ 2651766 w 2651765"/>
              <a:gd name="connsiteY2" fmla="*/ 1325883 h 2651765"/>
              <a:gd name="connsiteX3" fmla="*/ 1325883 w 2651765"/>
              <a:gd name="connsiteY3" fmla="*/ 2651766 h 2651765"/>
              <a:gd name="connsiteX4" fmla="*/ 0 w 2651765"/>
              <a:gd name="connsiteY4" fmla="*/ 1325883 h 265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5" h="2651765">
                <a:moveTo>
                  <a:pt x="0" y="1325883"/>
                </a:moveTo>
                <a:cubicBezTo>
                  <a:pt x="0" y="593618"/>
                  <a:pt x="593618" y="0"/>
                  <a:pt x="1325883" y="0"/>
                </a:cubicBezTo>
                <a:cubicBezTo>
                  <a:pt x="2058148" y="0"/>
                  <a:pt x="2651766" y="593618"/>
                  <a:pt x="2651766" y="1325883"/>
                </a:cubicBezTo>
                <a:cubicBezTo>
                  <a:pt x="2651766" y="2058148"/>
                  <a:pt x="2058148" y="2651766"/>
                  <a:pt x="1325883" y="2651766"/>
                </a:cubicBezTo>
                <a:cubicBezTo>
                  <a:pt x="593618" y="2651766"/>
                  <a:pt x="0" y="2058148"/>
                  <a:pt x="0" y="1325883"/>
                </a:cubicBezTo>
                <a:close/>
              </a:path>
            </a:pathLst>
          </a:custGeom>
        </p:spPr>
        <p:style>
          <a:lnRef idx="2">
            <a:schemeClr val="lt1">
              <a:hueOff val="0"/>
              <a:satOff val="0"/>
              <a:lumOff val="0"/>
              <a:alphaOff val="0"/>
            </a:schemeClr>
          </a:lnRef>
          <a:fillRef idx="1">
            <a:schemeClr val="accent5">
              <a:shade val="80000"/>
              <a:hueOff val="134209"/>
              <a:satOff val="-9347"/>
              <a:lumOff val="19019"/>
              <a:alphaOff val="0"/>
            </a:schemeClr>
          </a:fillRef>
          <a:effectRef idx="0">
            <a:schemeClr val="accent5">
              <a:shade val="80000"/>
              <a:hueOff val="134209"/>
              <a:satOff val="-9347"/>
              <a:lumOff val="19019"/>
              <a:alphaOff val="0"/>
            </a:schemeClr>
          </a:effectRef>
          <a:fontRef idx="minor">
            <a:schemeClr val="lt1"/>
          </a:fontRef>
        </p:style>
        <p:txBody>
          <a:bodyPr spcFirstLastPara="0" vert="horz" wrap="square" lIns="878709" tIns="369571" rIns="878710" bIns="2026923" numCol="1" spcCol="1270" anchor="ctr" anchorCtr="0">
            <a:noAutofit/>
          </a:bodyPr>
          <a:lstStyle/>
          <a:p>
            <a:pPr lvl="0" algn="ctr" defTabSz="914400">
              <a:lnSpc>
                <a:spcPct val="90000"/>
              </a:lnSpc>
              <a:spcBef>
                <a:spcPct val="0"/>
              </a:spcBef>
              <a:spcAft>
                <a:spcPct val="35000"/>
              </a:spcAft>
            </a:pPr>
            <a:endParaRPr lang="en-US" sz="2400" kern="1200" dirty="0"/>
          </a:p>
        </p:txBody>
      </p:sp>
      <p:sp>
        <p:nvSpPr>
          <p:cNvPr id="13" name="Freeform 12"/>
          <p:cNvSpPr/>
          <p:nvPr/>
        </p:nvSpPr>
        <p:spPr>
          <a:xfrm>
            <a:off x="3188027" y="1157584"/>
            <a:ext cx="2651754" cy="2651754"/>
          </a:xfrm>
          <a:custGeom>
            <a:avLst/>
            <a:gdLst>
              <a:gd name="connsiteX0" fmla="*/ 0 w 2651754"/>
              <a:gd name="connsiteY0" fmla="*/ 1325877 h 2651754"/>
              <a:gd name="connsiteX1" fmla="*/ 1325877 w 2651754"/>
              <a:gd name="connsiteY1" fmla="*/ 0 h 2651754"/>
              <a:gd name="connsiteX2" fmla="*/ 2651754 w 2651754"/>
              <a:gd name="connsiteY2" fmla="*/ 1325877 h 2651754"/>
              <a:gd name="connsiteX3" fmla="*/ 1325877 w 2651754"/>
              <a:gd name="connsiteY3" fmla="*/ 2651754 h 2651754"/>
              <a:gd name="connsiteX4" fmla="*/ 0 w 2651754"/>
              <a:gd name="connsiteY4" fmla="*/ 1325877 h 265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54" h="2651754">
                <a:moveTo>
                  <a:pt x="0" y="1325877"/>
                </a:moveTo>
                <a:cubicBezTo>
                  <a:pt x="0" y="593615"/>
                  <a:pt x="593615" y="0"/>
                  <a:pt x="1325877" y="0"/>
                </a:cubicBezTo>
                <a:cubicBezTo>
                  <a:pt x="2058139" y="0"/>
                  <a:pt x="2651754" y="593615"/>
                  <a:pt x="2651754" y="1325877"/>
                </a:cubicBezTo>
                <a:cubicBezTo>
                  <a:pt x="2651754" y="2058139"/>
                  <a:pt x="2058139" y="2651754"/>
                  <a:pt x="1325877" y="2651754"/>
                </a:cubicBezTo>
                <a:cubicBezTo>
                  <a:pt x="593615" y="2651754"/>
                  <a:pt x="0" y="2058139"/>
                  <a:pt x="0" y="1325877"/>
                </a:cubicBezTo>
                <a:close/>
              </a:path>
            </a:pathLst>
          </a:custGeom>
        </p:spPr>
        <p:style>
          <a:lnRef idx="2">
            <a:schemeClr val="lt1">
              <a:hueOff val="0"/>
              <a:satOff val="0"/>
              <a:lumOff val="0"/>
              <a:alphaOff val="0"/>
            </a:schemeClr>
          </a:lnRef>
          <a:fillRef idx="1">
            <a:schemeClr val="accent5">
              <a:shade val="80000"/>
              <a:hueOff val="201313"/>
              <a:satOff val="-14020"/>
              <a:lumOff val="28528"/>
              <a:alphaOff val="0"/>
            </a:schemeClr>
          </a:fillRef>
          <a:effectRef idx="0">
            <a:schemeClr val="accent5">
              <a:shade val="80000"/>
              <a:hueOff val="201313"/>
              <a:satOff val="-14020"/>
              <a:lumOff val="28528"/>
              <a:alphaOff val="0"/>
            </a:schemeClr>
          </a:effectRef>
          <a:fontRef idx="minor">
            <a:schemeClr val="lt1"/>
          </a:fontRef>
        </p:style>
        <p:txBody>
          <a:bodyPr spcFirstLastPara="0" vert="horz" wrap="square" lIns="559029" tIns="833626" rIns="559028" bIns="833627" numCol="1" spcCol="1270" anchor="ctr" anchorCtr="0">
            <a:noAutofit/>
          </a:bodyPr>
          <a:lstStyle/>
          <a:p>
            <a:pPr lvl="0" algn="ctr" defTabSz="1066800">
              <a:lnSpc>
                <a:spcPct val="90000"/>
              </a:lnSpc>
              <a:spcBef>
                <a:spcPct val="0"/>
              </a:spcBef>
              <a:spcAft>
                <a:spcPct val="35000"/>
              </a:spcAft>
            </a:pPr>
            <a:r>
              <a:rPr lang="en-US" sz="2400" b="0" i="0" u="none" kern="1200" dirty="0"/>
              <a:t>Infringing Product</a:t>
            </a:r>
            <a:endParaRPr lang="en-US" sz="2400" kern="1200" dirty="0"/>
          </a:p>
        </p:txBody>
      </p:sp>
      <p:sp>
        <p:nvSpPr>
          <p:cNvPr id="4" name="TextBox 3"/>
          <p:cNvSpPr txBox="1"/>
          <p:nvPr/>
        </p:nvSpPr>
        <p:spPr>
          <a:xfrm>
            <a:off x="4937761" y="545068"/>
            <a:ext cx="1863090" cy="707886"/>
          </a:xfrm>
          <a:prstGeom prst="rect">
            <a:avLst/>
          </a:prstGeom>
          <a:noFill/>
        </p:spPr>
        <p:txBody>
          <a:bodyPr wrap="square" rtlCol="0">
            <a:spAutoFit/>
          </a:bodyPr>
          <a:lstStyle/>
          <a:p>
            <a:pPr algn="ctr"/>
            <a:r>
              <a:rPr lang="en-US" sz="2000">
                <a:solidFill>
                  <a:schemeClr val="bg1"/>
                </a:solidFill>
              </a:rPr>
              <a:t>Claimed Article of Manufacture</a:t>
            </a:r>
          </a:p>
        </p:txBody>
      </p:sp>
      <p:sp>
        <p:nvSpPr>
          <p:cNvPr id="5" name="TextBox 4"/>
          <p:cNvSpPr txBox="1"/>
          <p:nvPr/>
        </p:nvSpPr>
        <p:spPr>
          <a:xfrm>
            <a:off x="5817870" y="2091690"/>
            <a:ext cx="2800350" cy="830997"/>
          </a:xfrm>
          <a:prstGeom prst="rect">
            <a:avLst/>
          </a:prstGeom>
          <a:noFill/>
        </p:spPr>
        <p:txBody>
          <a:bodyPr wrap="square" rtlCol="0">
            <a:spAutoFit/>
          </a:bodyPr>
          <a:lstStyle/>
          <a:p>
            <a:pPr algn="ctr"/>
            <a:r>
              <a:rPr lang="en-US" sz="2400">
                <a:solidFill>
                  <a:schemeClr val="bg1"/>
                </a:solidFill>
              </a:rPr>
              <a:t>Anticipation</a:t>
            </a:r>
            <a:br>
              <a:rPr lang="en-US" sz="2400">
                <a:solidFill>
                  <a:schemeClr val="bg1"/>
                </a:solidFill>
              </a:rPr>
            </a:br>
            <a:r>
              <a:rPr lang="en-US" sz="2400">
                <a:solidFill>
                  <a:schemeClr val="bg1"/>
                </a:solidFill>
              </a:rPr>
              <a:t>Prior Art</a:t>
            </a:r>
          </a:p>
        </p:txBody>
      </p:sp>
      <p:sp>
        <p:nvSpPr>
          <p:cNvPr id="6" name="TextBox 5"/>
          <p:cNvSpPr txBox="1"/>
          <p:nvPr/>
        </p:nvSpPr>
        <p:spPr>
          <a:xfrm>
            <a:off x="4537710" y="4366260"/>
            <a:ext cx="2674620" cy="830997"/>
          </a:xfrm>
          <a:prstGeom prst="rect">
            <a:avLst/>
          </a:prstGeom>
          <a:noFill/>
        </p:spPr>
        <p:txBody>
          <a:bodyPr wrap="square" rtlCol="0">
            <a:spAutoFit/>
          </a:bodyPr>
          <a:lstStyle/>
          <a:p>
            <a:pPr algn="ctr"/>
            <a:r>
              <a:rPr lang="en-US" sz="2400">
                <a:solidFill>
                  <a:schemeClr val="bg1"/>
                </a:solidFill>
              </a:rPr>
              <a:t>Comparison</a:t>
            </a:r>
            <a:br>
              <a:rPr lang="en-US" sz="2400">
                <a:solidFill>
                  <a:schemeClr val="bg1"/>
                </a:solidFill>
              </a:rPr>
            </a:br>
            <a:r>
              <a:rPr lang="en-US" sz="2400">
                <a:solidFill>
                  <a:schemeClr val="bg1"/>
                </a:solidFill>
              </a:rPr>
              <a:t>Prior Art</a:t>
            </a:r>
          </a:p>
        </p:txBody>
      </p:sp>
    </p:spTree>
    <p:extLst>
      <p:ext uri="{BB962C8B-B14F-4D97-AF65-F5344CB8AC3E}">
        <p14:creationId xmlns:p14="http://schemas.microsoft.com/office/powerpoint/2010/main" val="249041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5"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EE3B18-1041-4BD9-F179-3B2871B7C2F9}"/>
              </a:ext>
            </a:extLst>
          </p:cNvPr>
          <p:cNvSpPr>
            <a:spLocks noGrp="1"/>
          </p:cNvSpPr>
          <p:nvPr>
            <p:ph idx="1"/>
          </p:nvPr>
        </p:nvSpPr>
        <p:spPr>
          <a:xfrm>
            <a:off x="444500" y="545464"/>
            <a:ext cx="11522710" cy="5672455"/>
          </a:xfrm>
        </p:spPr>
        <p:txBody>
          <a:bodyPr>
            <a:normAutofit fontScale="62500" lnSpcReduction="20000"/>
          </a:bodyPr>
          <a:lstStyle/>
          <a:p>
            <a:r>
              <a:rPr lang="en-US" sz="4400" dirty="0"/>
              <a:t>“The claim is not directed to a design per se, but a design for an identified article.”</a:t>
            </a:r>
          </a:p>
          <a:p>
            <a:r>
              <a:rPr lang="en-US" sz="4400" dirty="0"/>
              <a:t>“[T]</a:t>
            </a:r>
            <a:r>
              <a:rPr lang="en-US" sz="4400" dirty="0" err="1"/>
              <a:t>ying</a:t>
            </a:r>
            <a:r>
              <a:rPr lang="en-US" sz="4400" dirty="0"/>
              <a:t> the design pattern to a particular article provides more accurate and predictable notice about what is and is not protected by the design patent.”</a:t>
            </a:r>
          </a:p>
          <a:p>
            <a:pPr marL="0" indent="0">
              <a:buNone/>
            </a:pPr>
            <a:endParaRPr lang="en-US" sz="4400" dirty="0"/>
          </a:p>
          <a:p>
            <a:pPr marL="0" indent="0">
              <a:buNone/>
            </a:pPr>
            <a:r>
              <a:rPr lang="en-US" sz="4400" b="1" i="1" dirty="0" err="1"/>
              <a:t>Curver</a:t>
            </a:r>
            <a:r>
              <a:rPr lang="en-US" sz="4400" b="1" i="1" dirty="0"/>
              <a:t> Luxembourg, SARL v. Home Expressions, Inc.</a:t>
            </a:r>
            <a:r>
              <a:rPr lang="en-US" sz="4400" b="1" dirty="0"/>
              <a:t>, </a:t>
            </a:r>
          </a:p>
          <a:p>
            <a:pPr marL="0" indent="0">
              <a:buNone/>
            </a:pPr>
            <a:r>
              <a:rPr lang="en-US" sz="4400" b="1" dirty="0"/>
              <a:t>938 F.3d 1334 (Fed. Cir. 2019)</a:t>
            </a:r>
          </a:p>
          <a:p>
            <a:pPr marL="0" indent="0">
              <a:buNone/>
            </a:pPr>
            <a:endParaRPr lang="en-US" sz="4400" b="1" dirty="0"/>
          </a:p>
          <a:p>
            <a:r>
              <a:rPr lang="en-US" sz="4400" dirty="0"/>
              <a:t>“A design claim is limited to the article of manufacture identified in the claim</a:t>
            </a:r>
          </a:p>
          <a:p>
            <a:r>
              <a:rPr lang="en-US" sz="4400" dirty="0"/>
              <a:t>a ‘[d]</a:t>
            </a:r>
            <a:r>
              <a:rPr lang="en-US" sz="4400" dirty="0" err="1"/>
              <a:t>esign</a:t>
            </a:r>
            <a:r>
              <a:rPr lang="en-US" sz="4400" dirty="0"/>
              <a:t> is inseparable from the article to which it is applied . . . .</a:t>
            </a:r>
          </a:p>
          <a:p>
            <a:pPr marL="0" indent="0">
              <a:buNone/>
            </a:pPr>
            <a:endParaRPr lang="en-US" sz="4400" dirty="0"/>
          </a:p>
          <a:p>
            <a:pPr marL="0" indent="0">
              <a:buNone/>
            </a:pPr>
            <a:r>
              <a:rPr lang="en-US" sz="4400" b="1" i="1" dirty="0"/>
              <a:t>In re </a:t>
            </a:r>
            <a:r>
              <a:rPr lang="en-US" sz="4400" b="1" i="1" dirty="0" err="1"/>
              <a:t>SurgiSil</a:t>
            </a:r>
            <a:r>
              <a:rPr lang="en-US" sz="4400" b="1" i="1" dirty="0"/>
              <a:t>, L.L.P. </a:t>
            </a:r>
            <a:r>
              <a:rPr lang="en-US" sz="4400" b="1" dirty="0"/>
              <a:t>14 F.4th 1380 (Fed. Cir. 2021)</a:t>
            </a:r>
          </a:p>
          <a:p>
            <a:pPr marL="0" indent="0">
              <a:buNone/>
            </a:pPr>
            <a:endParaRPr lang="en-US" b="1" dirty="0"/>
          </a:p>
        </p:txBody>
      </p:sp>
    </p:spTree>
    <p:extLst>
      <p:ext uri="{BB962C8B-B14F-4D97-AF65-F5344CB8AC3E}">
        <p14:creationId xmlns:p14="http://schemas.microsoft.com/office/powerpoint/2010/main" val="27940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i="1" dirty="0"/>
              <a:t>Samsung </a:t>
            </a:r>
            <a:r>
              <a:rPr lang="en-US" i="1" dirty="0" err="1"/>
              <a:t>Elecs</a:t>
            </a:r>
            <a:r>
              <a:rPr lang="en-US" i="1" dirty="0"/>
              <a:t>. Co. v. Apple Inc., </a:t>
            </a:r>
            <a:br>
              <a:rPr lang="en-US" i="1" dirty="0"/>
            </a:br>
            <a:r>
              <a:rPr lang="en-US" dirty="0"/>
              <a:t>580 U.S. 53 (2016)</a:t>
            </a:r>
          </a:p>
        </p:txBody>
      </p:sp>
      <p:sp>
        <p:nvSpPr>
          <p:cNvPr id="4" name="Content Placeholder 3">
            <a:extLst>
              <a:ext uri="{FF2B5EF4-FFF2-40B4-BE49-F238E27FC236}">
                <a16:creationId xmlns:a16="http://schemas.microsoft.com/office/drawing/2014/main" id="{2BEE3B18-1041-4BD9-F179-3B2871B7C2F9}"/>
              </a:ext>
            </a:extLst>
          </p:cNvPr>
          <p:cNvSpPr>
            <a:spLocks noGrp="1"/>
          </p:cNvSpPr>
          <p:nvPr>
            <p:ph idx="1"/>
          </p:nvPr>
        </p:nvSpPr>
        <p:spPr/>
        <p:txBody>
          <a:bodyPr>
            <a:normAutofit/>
          </a:bodyPr>
          <a:lstStyle/>
          <a:p>
            <a:pPr marL="0" indent="0">
              <a:buNone/>
            </a:pPr>
            <a:endParaRPr lang="en-US"/>
          </a:p>
          <a:p>
            <a:pPr marL="0" indent="0">
              <a:buNone/>
            </a:pPr>
            <a:endParaRPr lang="en-US"/>
          </a:p>
          <a:p>
            <a:pPr marL="0" indent="0">
              <a:buNone/>
            </a:pPr>
            <a:r>
              <a:rPr lang="en-US"/>
              <a:t>“</a:t>
            </a:r>
            <a:r>
              <a:rPr lang="en-US" dirty="0"/>
              <a:t>Arriving at a damages award under § 289 thus involves two steps.  First, identify the ‘article of manufacture’ to which the infringed design has been applied.  Second, calculate the infringer’s total profit made on that article of manufacture.”</a:t>
            </a:r>
          </a:p>
        </p:txBody>
      </p:sp>
    </p:spTree>
    <p:extLst>
      <p:ext uri="{BB962C8B-B14F-4D97-AF65-F5344CB8AC3E}">
        <p14:creationId xmlns:p14="http://schemas.microsoft.com/office/powerpoint/2010/main" val="2093415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i="1" dirty="0"/>
              <a:t>Samsung </a:t>
            </a:r>
            <a:r>
              <a:rPr lang="en-US" i="1" dirty="0" err="1"/>
              <a:t>Elecs</a:t>
            </a:r>
            <a:r>
              <a:rPr lang="en-US" i="1" dirty="0"/>
              <a:t>. Co. v. Apple Inc., </a:t>
            </a:r>
            <a:br>
              <a:rPr lang="en-US" i="1" dirty="0"/>
            </a:br>
            <a:r>
              <a:rPr lang="en-US" dirty="0"/>
              <a:t>580 U.S. 53 (2016)</a:t>
            </a:r>
          </a:p>
        </p:txBody>
      </p:sp>
      <p:sp>
        <p:nvSpPr>
          <p:cNvPr id="4" name="Content Placeholder 3">
            <a:extLst>
              <a:ext uri="{FF2B5EF4-FFF2-40B4-BE49-F238E27FC236}">
                <a16:creationId xmlns:a16="http://schemas.microsoft.com/office/drawing/2014/main" id="{2BEE3B18-1041-4BD9-F179-3B2871B7C2F9}"/>
              </a:ext>
            </a:extLst>
          </p:cNvPr>
          <p:cNvSpPr>
            <a:spLocks noGrp="1"/>
          </p:cNvSpPr>
          <p:nvPr>
            <p:ph idx="1"/>
          </p:nvPr>
        </p:nvSpPr>
        <p:spPr/>
        <p:txBody>
          <a:bodyPr>
            <a:normAutofit/>
          </a:bodyPr>
          <a:lstStyle/>
          <a:p>
            <a:pPr marL="0" indent="0">
              <a:buNone/>
            </a:pPr>
            <a:endParaRPr lang="en-US"/>
          </a:p>
          <a:p>
            <a:pPr marL="0" indent="0">
              <a:buNone/>
            </a:pPr>
            <a:endParaRPr lang="en-US"/>
          </a:p>
          <a:p>
            <a:pPr marL="0" indent="0">
              <a:buNone/>
            </a:pPr>
            <a:r>
              <a:rPr lang="en-US"/>
              <a:t>“[</a:t>
            </a:r>
            <a:r>
              <a:rPr lang="en-US" dirty="0"/>
              <a:t>t]he term ‘article of manufacture’ is broad enough to encompass both a product sold to a consumer as well as a component of that </a:t>
            </a:r>
            <a:r>
              <a:rPr lang="en-US"/>
              <a:t>product.”</a:t>
            </a:r>
            <a:endParaRPr lang="en-US" b="1" dirty="0"/>
          </a:p>
        </p:txBody>
      </p:sp>
    </p:spTree>
    <p:extLst>
      <p:ext uri="{BB962C8B-B14F-4D97-AF65-F5344CB8AC3E}">
        <p14:creationId xmlns:p14="http://schemas.microsoft.com/office/powerpoint/2010/main" val="1615283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B8DA4-5374-E9C8-72D4-6F17065967CA}"/>
              </a:ext>
            </a:extLst>
          </p:cNvPr>
          <p:cNvSpPr>
            <a:spLocks noGrp="1"/>
          </p:cNvSpPr>
          <p:nvPr>
            <p:ph type="title"/>
          </p:nvPr>
        </p:nvSpPr>
        <p:spPr>
          <a:xfrm>
            <a:off x="604520" y="365125"/>
            <a:ext cx="5567680" cy="1325563"/>
          </a:xfrm>
        </p:spPr>
        <p:txBody>
          <a:bodyPr anchor="ctr">
            <a:normAutofit/>
          </a:bodyPr>
          <a:lstStyle/>
          <a:p>
            <a:r>
              <a:rPr lang="en-US" sz="3100" i="1" dirty="0"/>
              <a:t>Samsung </a:t>
            </a:r>
            <a:r>
              <a:rPr lang="en-US" sz="3100" i="1" dirty="0" err="1"/>
              <a:t>Elecs</a:t>
            </a:r>
            <a:r>
              <a:rPr lang="en-US" sz="3100" i="1" dirty="0"/>
              <a:t>. Co. v. Apple Inc., </a:t>
            </a:r>
            <a:br>
              <a:rPr lang="en-US" sz="3100" dirty="0"/>
            </a:br>
            <a:r>
              <a:rPr lang="en-US" sz="3100" dirty="0"/>
              <a:t>580 U.S. 53 (2016)</a:t>
            </a:r>
          </a:p>
        </p:txBody>
      </p:sp>
      <p:sp>
        <p:nvSpPr>
          <p:cNvPr id="6" name="Content Placeholder 5">
            <a:extLst>
              <a:ext uri="{FF2B5EF4-FFF2-40B4-BE49-F238E27FC236}">
                <a16:creationId xmlns:a16="http://schemas.microsoft.com/office/drawing/2014/main" id="{461FA5BA-7FA4-E444-23C5-B487927AF8AE}"/>
              </a:ext>
            </a:extLst>
          </p:cNvPr>
          <p:cNvSpPr>
            <a:spLocks noGrp="1"/>
          </p:cNvSpPr>
          <p:nvPr>
            <p:ph sz="half" idx="1"/>
          </p:nvPr>
        </p:nvSpPr>
        <p:spPr>
          <a:xfrm>
            <a:off x="604520" y="1690688"/>
            <a:ext cx="6507480" cy="4351338"/>
          </a:xfrm>
        </p:spPr>
        <p:txBody>
          <a:bodyPr>
            <a:normAutofit/>
          </a:bodyPr>
          <a:lstStyle/>
          <a:p>
            <a:pPr marL="0" indent="0">
              <a:buNone/>
            </a:pPr>
            <a:r>
              <a:rPr lang="en-US" b="0" i="0" u="none" strike="noStrike" dirty="0">
                <a:effectLst/>
              </a:rPr>
              <a:t>U.S. Patent No. </a:t>
            </a:r>
            <a:r>
              <a:rPr lang="en-US" b="0" i="0" u="none" strike="noStrike">
                <a:effectLst/>
              </a:rPr>
              <a:t>D593,087:</a:t>
            </a:r>
          </a:p>
          <a:p>
            <a:pPr marL="0" indent="0">
              <a:buNone/>
            </a:pPr>
            <a:endParaRPr lang="en-US"/>
          </a:p>
          <a:p>
            <a:pPr marL="0" indent="0">
              <a:buNone/>
            </a:pPr>
            <a:r>
              <a:rPr lang="en-US"/>
              <a:t>“The ornamental design of an electronic device, substantially as shown and described.”</a:t>
            </a:r>
            <a:endParaRPr lang="en-US" dirty="0"/>
          </a:p>
        </p:txBody>
      </p:sp>
      <p:pic>
        <p:nvPicPr>
          <p:cNvPr id="7" name="Picture 6" descr="A drawing of a cell phone&#10;&#10;Description automatically generated">
            <a:extLst>
              <a:ext uri="{FF2B5EF4-FFF2-40B4-BE49-F238E27FC236}">
                <a16:creationId xmlns:a16="http://schemas.microsoft.com/office/drawing/2014/main" id="{0894A649-4425-FCAB-12F3-1E121591223F}"/>
              </a:ext>
            </a:extLst>
          </p:cNvPr>
          <p:cNvPicPr>
            <a:picLocks noChangeAspect="1"/>
          </p:cNvPicPr>
          <p:nvPr/>
        </p:nvPicPr>
        <p:blipFill>
          <a:blip r:embed="rId2"/>
          <a:stretch>
            <a:fillRect/>
          </a:stretch>
        </p:blipFill>
        <p:spPr>
          <a:xfrm>
            <a:off x="7567135" y="600075"/>
            <a:ext cx="4103055" cy="5546725"/>
          </a:xfrm>
          <a:prstGeom prst="rect">
            <a:avLst/>
          </a:prstGeom>
          <a:noFill/>
        </p:spPr>
      </p:pic>
    </p:spTree>
    <p:extLst>
      <p:ext uri="{BB962C8B-B14F-4D97-AF65-F5344CB8AC3E}">
        <p14:creationId xmlns:p14="http://schemas.microsoft.com/office/powerpoint/2010/main" val="8702523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spto.report/patent/grant/D0909020/USD0909020-20210202-D0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486" y="138541"/>
            <a:ext cx="9678728" cy="61514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3055" y="3578975"/>
            <a:ext cx="2660071" cy="124240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85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ightning striking a blue background&#10;&#10;Description automatically generated">
            <a:extLst>
              <a:ext uri="{FF2B5EF4-FFF2-40B4-BE49-F238E27FC236}">
                <a16:creationId xmlns:a16="http://schemas.microsoft.com/office/drawing/2014/main" id="{9DD46A26-33DA-7A57-689A-19B92ACC216D}"/>
              </a:ext>
            </a:extLst>
          </p:cNvPr>
          <p:cNvPicPr>
            <a:picLocks noGrp="1" noChangeAspect="1"/>
          </p:cNvPicPr>
          <p:nvPr>
            <p:ph type="pic" sz="quarter" idx="13"/>
          </p:nvPr>
        </p:nvPicPr>
        <p:blipFill>
          <a:blip r:embed="rId2"/>
          <a:srcRect t="3096" b="3096"/>
          <a:stretch>
            <a:fillRect/>
          </a:stretch>
        </p:blipFill>
        <p:spPr/>
      </p:pic>
      <p:sp>
        <p:nvSpPr>
          <p:cNvPr id="6" name="Rectangle 5">
            <a:extLst>
              <a:ext uri="{FF2B5EF4-FFF2-40B4-BE49-F238E27FC236}">
                <a16:creationId xmlns:a16="http://schemas.microsoft.com/office/drawing/2014/main" id="{3DD605AA-D22C-DB42-AA5E-1253D19EF01F}"/>
              </a:ext>
            </a:extLst>
          </p:cNvPr>
          <p:cNvSpPr/>
          <p:nvPr/>
        </p:nvSpPr>
        <p:spPr>
          <a:xfrm>
            <a:off x="-21772" y="-47151"/>
            <a:ext cx="5618341" cy="6905151"/>
          </a:xfrm>
          <a:prstGeom prst="rect">
            <a:avLst/>
          </a:prstGeom>
          <a:gradFill flip="none" rotWithShape="1">
            <a:gsLst>
              <a:gs pos="30000">
                <a:schemeClr val="bg1">
                  <a:alpha val="0"/>
                </a:schemeClr>
              </a:gs>
              <a:gs pos="100000">
                <a:schemeClr val="tx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1546029-6C17-EF46-8FD4-451EE125E189}"/>
              </a:ext>
            </a:extLst>
          </p:cNvPr>
          <p:cNvSpPr>
            <a:spLocks noGrp="1"/>
          </p:cNvSpPr>
          <p:nvPr>
            <p:ph type="title"/>
          </p:nvPr>
        </p:nvSpPr>
        <p:spPr>
          <a:xfrm>
            <a:off x="1229360" y="2901794"/>
            <a:ext cx="3712510" cy="1365405"/>
          </a:xfrm>
        </p:spPr>
        <p:txBody>
          <a:bodyPr>
            <a:normAutofit/>
          </a:bodyPr>
          <a:lstStyle/>
          <a:p>
            <a:r>
              <a:rPr lang="en-US"/>
              <a:t>Epilogue</a:t>
            </a:r>
            <a:endParaRPr lang="en-US" b="1" dirty="0"/>
          </a:p>
        </p:txBody>
      </p:sp>
      <p:pic>
        <p:nvPicPr>
          <p:cNvPr id="7" name="Picture 6" descr="A picture containing text, clipart&#10;&#10;Description automatically generated">
            <a:extLst>
              <a:ext uri="{FF2B5EF4-FFF2-40B4-BE49-F238E27FC236}">
                <a16:creationId xmlns:a16="http://schemas.microsoft.com/office/drawing/2014/main" id="{50914913-54E3-2849-99F8-6865E2B742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8320" y="6335876"/>
            <a:ext cx="1122680" cy="265823"/>
          </a:xfrm>
          <a:prstGeom prst="rect">
            <a:avLst/>
          </a:prstGeom>
        </p:spPr>
      </p:pic>
    </p:spTree>
    <p:extLst>
      <p:ext uri="{BB962C8B-B14F-4D97-AF65-F5344CB8AC3E}">
        <p14:creationId xmlns:p14="http://schemas.microsoft.com/office/powerpoint/2010/main" val="4739038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EEE-30FD-D632-1F45-DCDB20C6BDB0}"/>
              </a:ext>
            </a:extLst>
          </p:cNvPr>
          <p:cNvSpPr>
            <a:spLocks noGrp="1"/>
          </p:cNvSpPr>
          <p:nvPr>
            <p:ph type="title"/>
          </p:nvPr>
        </p:nvSpPr>
        <p:spPr/>
        <p:txBody>
          <a:bodyPr anchor="ctr">
            <a:normAutofit/>
          </a:bodyPr>
          <a:lstStyle/>
          <a:p>
            <a:r>
              <a:rPr lang="en-US" sz="3700" i="1" dirty="0"/>
              <a:t>Columbia Sportswear N. Am., Inc. v. Seirus Innovative Access., </a:t>
            </a:r>
            <a:r>
              <a:rPr lang="en-US" sz="3700" i="1"/>
              <a:t>Inc.</a:t>
            </a:r>
            <a:endParaRPr lang="en-US" sz="3700" dirty="0"/>
          </a:p>
        </p:txBody>
      </p:sp>
      <p:sp>
        <p:nvSpPr>
          <p:cNvPr id="3" name="Content Placeholder 2">
            <a:extLst>
              <a:ext uri="{FF2B5EF4-FFF2-40B4-BE49-F238E27FC236}">
                <a16:creationId xmlns:a16="http://schemas.microsoft.com/office/drawing/2014/main" id="{85764326-E83A-8A3C-E80F-F1DA5E275F43}"/>
              </a:ext>
            </a:extLst>
          </p:cNvPr>
          <p:cNvSpPr>
            <a:spLocks noGrp="1"/>
          </p:cNvSpPr>
          <p:nvPr>
            <p:ph idx="1"/>
          </p:nvPr>
        </p:nvSpPr>
        <p:spPr>
          <a:xfrm>
            <a:off x="604520" y="2421370"/>
            <a:ext cx="10515600" cy="3203575"/>
          </a:xfrm>
        </p:spPr>
        <p:txBody>
          <a:bodyPr>
            <a:normAutofit/>
          </a:bodyPr>
          <a:lstStyle/>
          <a:p>
            <a:pPr marL="0" indent="0">
              <a:buNone/>
            </a:pPr>
            <a:r>
              <a:rPr lang="en-US" b="1"/>
              <a:t>March 2016 </a:t>
            </a:r>
            <a:r>
              <a:rPr lang="en-US"/>
              <a:t>– Stipulated judgment of validity</a:t>
            </a:r>
          </a:p>
          <a:p>
            <a:pPr marL="0" indent="0">
              <a:buNone/>
            </a:pPr>
            <a:r>
              <a:rPr lang="en-US"/>
              <a:t>Remand trial set for December 2024</a:t>
            </a:r>
          </a:p>
          <a:p>
            <a:pPr marL="0" indent="0">
              <a:buNone/>
            </a:pPr>
            <a:r>
              <a:rPr lang="en-US" b="1"/>
              <a:t>June 2024 </a:t>
            </a:r>
            <a:r>
              <a:rPr lang="en-US"/>
              <a:t>– In light of </a:t>
            </a:r>
            <a:r>
              <a:rPr lang="en-US" i="1"/>
              <a:t>LKQ</a:t>
            </a:r>
            <a:r>
              <a:rPr lang="en-US"/>
              <a:t>, Seirus files motion to vacate stipulation of validity pursuant to Fed. R. Civ. P. 60(b)(6)</a:t>
            </a:r>
          </a:p>
          <a:p>
            <a:pPr marL="0" indent="0">
              <a:buNone/>
            </a:pPr>
            <a:r>
              <a:rPr lang="en-US" b="1"/>
              <a:t>October 2024 </a:t>
            </a:r>
            <a:r>
              <a:rPr lang="en-US"/>
              <a:t>– District court grants motion</a:t>
            </a:r>
          </a:p>
        </p:txBody>
      </p:sp>
    </p:spTree>
    <p:extLst>
      <p:ext uri="{BB962C8B-B14F-4D97-AF65-F5344CB8AC3E}">
        <p14:creationId xmlns:p14="http://schemas.microsoft.com/office/powerpoint/2010/main" val="377564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FC273-0941-3175-FACC-4DD172E830E9}"/>
              </a:ext>
            </a:extLst>
          </p:cNvPr>
          <p:cNvSpPr>
            <a:spLocks noGrp="1"/>
          </p:cNvSpPr>
          <p:nvPr>
            <p:ph type="title"/>
          </p:nvPr>
        </p:nvSpPr>
        <p:spPr/>
        <p:txBody>
          <a:bodyPr/>
          <a:lstStyle/>
          <a:p>
            <a:r>
              <a:rPr lang="en-US" i="1" dirty="0" err="1"/>
              <a:t>Durling</a:t>
            </a:r>
            <a:r>
              <a:rPr lang="en-US" i="1" dirty="0"/>
              <a:t> v. Spectrum Furniture Co., Inc.</a:t>
            </a:r>
            <a:r>
              <a:rPr lang="en-US" dirty="0"/>
              <a:t>, </a:t>
            </a:r>
            <a:br>
              <a:rPr lang="en-US" dirty="0"/>
            </a:br>
            <a:r>
              <a:rPr lang="en-US" dirty="0"/>
              <a:t>101 F.3d 100 (Fed. Cir. 1996)</a:t>
            </a:r>
          </a:p>
        </p:txBody>
      </p:sp>
      <p:sp>
        <p:nvSpPr>
          <p:cNvPr id="3" name="Content Placeholder 2">
            <a:extLst>
              <a:ext uri="{FF2B5EF4-FFF2-40B4-BE49-F238E27FC236}">
                <a16:creationId xmlns:a16="http://schemas.microsoft.com/office/drawing/2014/main" id="{447353F4-246B-6D99-19B6-5B3F067D208D}"/>
              </a:ext>
            </a:extLst>
          </p:cNvPr>
          <p:cNvSpPr>
            <a:spLocks noGrp="1"/>
          </p:cNvSpPr>
          <p:nvPr>
            <p:ph idx="1"/>
          </p:nvPr>
        </p:nvSpPr>
        <p:spPr>
          <a:xfrm>
            <a:off x="604520" y="2065867"/>
            <a:ext cx="10515600" cy="4111096"/>
          </a:xfrm>
        </p:spPr>
        <p:txBody>
          <a:bodyPr>
            <a:normAutofit lnSpcReduction="10000"/>
          </a:bodyPr>
          <a:lstStyle/>
          <a:p>
            <a:pPr marL="0" indent="0">
              <a:buNone/>
            </a:pPr>
            <a:r>
              <a:rPr lang="en-US" b="0" i="0" u="none" strike="noStrike" dirty="0">
                <a:solidFill>
                  <a:srgbClr val="212121"/>
                </a:solidFill>
                <a:effectLst/>
                <a:latin typeface="Calibri" panose="020F0502020204030204" pitchFamily="34" charset="0"/>
              </a:rPr>
              <a:t>“Before one can begin to combine prior art designs, however, one must find a single reference, a something in existence, the design characteristics of which are basically the same as the claimed design.</a:t>
            </a:r>
            <a:r>
              <a:rPr lang="en-US" b="0" i="0" u="none" strike="noStrike">
                <a:solidFill>
                  <a:srgbClr val="212121"/>
                </a:solidFill>
                <a:effectLst/>
                <a:latin typeface="Calibri" panose="020F0502020204030204" pitchFamily="34" charset="0"/>
              </a:rPr>
              <a:t>  </a:t>
            </a:r>
            <a:r>
              <a:rPr lang="en-US" b="0" i="1" u="none" strike="noStrike">
                <a:solidFill>
                  <a:srgbClr val="212121"/>
                </a:solidFill>
                <a:effectLst/>
                <a:latin typeface="Calibri" panose="020F0502020204030204" pitchFamily="34" charset="0"/>
              </a:rPr>
              <a:t>In </a:t>
            </a:r>
            <a:r>
              <a:rPr lang="en-US" b="0" i="1" u="none" strike="noStrike" dirty="0">
                <a:solidFill>
                  <a:srgbClr val="212121"/>
                </a:solidFill>
                <a:effectLst/>
                <a:latin typeface="Calibri" panose="020F0502020204030204" pitchFamily="34" charset="0"/>
              </a:rPr>
              <a:t>re Rosen,</a:t>
            </a:r>
            <a:r>
              <a:rPr lang="en-US" b="0" i="0" u="none" strike="noStrike" dirty="0">
                <a:solidFill>
                  <a:srgbClr val="212121"/>
                </a:solidFill>
                <a:effectLst/>
                <a:latin typeface="Calibri" panose="020F0502020204030204" pitchFamily="34" charset="0"/>
              </a:rPr>
              <a:t> 673 F.2d at 391, 213 USPQ at 350</a:t>
            </a:r>
            <a:r>
              <a:rPr lang="en-US" b="0" i="0" u="none" strike="noStrike">
                <a:solidFill>
                  <a:srgbClr val="212121"/>
                </a:solidFill>
                <a:effectLst/>
                <a:latin typeface="Calibri" panose="020F0502020204030204" pitchFamily="34" charset="0"/>
              </a:rPr>
              <a:t>.  Once </a:t>
            </a:r>
            <a:r>
              <a:rPr lang="en-US" b="0" i="0" u="none" strike="noStrike" dirty="0">
                <a:solidFill>
                  <a:srgbClr val="212121"/>
                </a:solidFill>
                <a:effectLst/>
                <a:latin typeface="Calibri" panose="020F0502020204030204" pitchFamily="34" charset="0"/>
              </a:rPr>
              <a:t>this primary reference is found, other references may be used to modify it to create a design that has the same overall visual appearance as the claimed design. </a:t>
            </a:r>
            <a:r>
              <a:rPr lang="en-US" b="0" i="1" u="none" strike="noStrike" dirty="0">
                <a:solidFill>
                  <a:srgbClr val="212121"/>
                </a:solidFill>
                <a:effectLst/>
                <a:latin typeface="Calibri" panose="020F0502020204030204" pitchFamily="34" charset="0"/>
              </a:rPr>
              <a:t>. </a:t>
            </a:r>
            <a:r>
              <a:rPr lang="en-US" b="0" i="1" u="none" strike="noStrike">
                <a:solidFill>
                  <a:srgbClr val="212121"/>
                </a:solidFill>
                <a:effectLst/>
                <a:latin typeface="Calibri" panose="020F0502020204030204" pitchFamily="34" charset="0"/>
              </a:rPr>
              <a:t>. . </a:t>
            </a:r>
            <a:r>
              <a:rPr lang="en-US" b="0" i="0" u="none" strike="noStrike" dirty="0">
                <a:solidFill>
                  <a:srgbClr val="212121"/>
                </a:solidFill>
                <a:effectLst/>
                <a:latin typeface="Calibri" panose="020F0502020204030204" pitchFamily="34" charset="0"/>
              </a:rPr>
              <a:t> These secondary references may only be used to modify the primary reference if they are so related to the primary reference that the appearance of certain ornamental features in one would suggest the application of those features to the other." </a:t>
            </a:r>
            <a:endParaRPr lang="en-US" dirty="0"/>
          </a:p>
        </p:txBody>
      </p:sp>
    </p:spTree>
    <p:extLst>
      <p:ext uri="{BB962C8B-B14F-4D97-AF65-F5344CB8AC3E}">
        <p14:creationId xmlns:p14="http://schemas.microsoft.com/office/powerpoint/2010/main" val="35532544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in a suit smiling&#10;&#10;Description automatically generated">
            <a:extLst>
              <a:ext uri="{FF2B5EF4-FFF2-40B4-BE49-F238E27FC236}">
                <a16:creationId xmlns:a16="http://schemas.microsoft.com/office/drawing/2014/main" id="{567CEA18-1A76-12EC-5EF5-48E78CC380EC}"/>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371475" y="357809"/>
            <a:ext cx="3969558" cy="6084266"/>
          </a:xfrm>
        </p:spPr>
      </p:pic>
      <p:sp>
        <p:nvSpPr>
          <p:cNvPr id="9" name="Rectangle 8">
            <a:extLst>
              <a:ext uri="{FF2B5EF4-FFF2-40B4-BE49-F238E27FC236}">
                <a16:creationId xmlns:a16="http://schemas.microsoft.com/office/drawing/2014/main" id="{060E8A6D-8D48-4C49-9ADB-A1AC834F0B9E}"/>
              </a:ext>
            </a:extLst>
          </p:cNvPr>
          <p:cNvSpPr/>
          <p:nvPr/>
        </p:nvSpPr>
        <p:spPr>
          <a:xfrm>
            <a:off x="0" y="5284693"/>
            <a:ext cx="2849360" cy="9351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92C03EE7-36AF-7749-8452-37D5933337B6}"/>
              </a:ext>
            </a:extLst>
          </p:cNvPr>
          <p:cNvSpPr>
            <a:spLocks noGrp="1"/>
          </p:cNvSpPr>
          <p:nvPr>
            <p:ph type="body" sz="quarter" idx="16"/>
          </p:nvPr>
        </p:nvSpPr>
        <p:spPr>
          <a:xfrm>
            <a:off x="371475" y="5284693"/>
            <a:ext cx="2358278" cy="935132"/>
          </a:xfrm>
        </p:spPr>
        <p:txBody>
          <a:bodyPr anchor="ctr"/>
          <a:lstStyle/>
          <a:p>
            <a:r>
              <a:rPr lang="en-US" sz="1600" dirty="0"/>
              <a:t>503-796-2494</a:t>
            </a:r>
            <a:br>
              <a:rPr lang="en-US" sz="1600" dirty="0"/>
            </a:br>
            <a:r>
              <a:rPr lang="en-US" sz="1600" dirty="0" err="1">
                <a:solidFill>
                  <a:schemeClr val="accent4"/>
                </a:solidFill>
              </a:rPr>
              <a:t>naldrich@schwabe.com</a:t>
            </a:r>
            <a:endParaRPr lang="en-US" sz="1600" dirty="0">
              <a:solidFill>
                <a:schemeClr val="accent4"/>
              </a:solidFill>
            </a:endParaRPr>
          </a:p>
        </p:txBody>
      </p:sp>
      <p:sp>
        <p:nvSpPr>
          <p:cNvPr id="2" name="Title 1">
            <a:extLst>
              <a:ext uri="{FF2B5EF4-FFF2-40B4-BE49-F238E27FC236}">
                <a16:creationId xmlns:a16="http://schemas.microsoft.com/office/drawing/2014/main" id="{1CEC1A83-BF5A-0343-8A8A-949EE478F18A}"/>
              </a:ext>
            </a:extLst>
          </p:cNvPr>
          <p:cNvSpPr>
            <a:spLocks noGrp="1"/>
          </p:cNvSpPr>
          <p:nvPr>
            <p:ph type="title"/>
          </p:nvPr>
        </p:nvSpPr>
        <p:spPr/>
        <p:txBody>
          <a:bodyPr>
            <a:normAutofit fontScale="90000"/>
          </a:bodyPr>
          <a:lstStyle/>
          <a:p>
            <a:r>
              <a:rPr lang="en-US" dirty="0"/>
              <a:t>Nika Aldrich</a:t>
            </a:r>
            <a:endParaRPr lang="en-US" b="0"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0889221C-DF7D-B044-89CE-2F8806B6CFDE}"/>
              </a:ext>
            </a:extLst>
          </p:cNvPr>
          <p:cNvSpPr>
            <a:spLocks noGrp="1"/>
          </p:cNvSpPr>
          <p:nvPr>
            <p:ph type="body" sz="quarter" idx="14"/>
          </p:nvPr>
        </p:nvSpPr>
        <p:spPr/>
        <p:txBody>
          <a:bodyPr/>
          <a:lstStyle/>
          <a:p>
            <a:r>
              <a:rPr lang="en-US" dirty="0"/>
              <a:t>Shareholder</a:t>
            </a:r>
          </a:p>
        </p:txBody>
      </p:sp>
      <p:sp>
        <p:nvSpPr>
          <p:cNvPr id="4" name="Text Placeholder 3">
            <a:extLst>
              <a:ext uri="{FF2B5EF4-FFF2-40B4-BE49-F238E27FC236}">
                <a16:creationId xmlns:a16="http://schemas.microsoft.com/office/drawing/2014/main" id="{DF866671-3EFE-8A43-AD6E-E171E1C2E05C}"/>
              </a:ext>
            </a:extLst>
          </p:cNvPr>
          <p:cNvSpPr>
            <a:spLocks noGrp="1"/>
          </p:cNvSpPr>
          <p:nvPr>
            <p:ph type="body" sz="quarter" idx="13"/>
          </p:nvPr>
        </p:nvSpPr>
        <p:spPr/>
        <p:txBody>
          <a:bodyPr>
            <a:normAutofit fontScale="92500" lnSpcReduction="10000"/>
          </a:bodyPr>
          <a:lstStyle/>
          <a:p>
            <a:pPr marL="0" marR="5080" indent="0">
              <a:lnSpc>
                <a:spcPct val="127200"/>
              </a:lnSpc>
              <a:spcBef>
                <a:spcPts val="100"/>
              </a:spcBef>
              <a:buNone/>
            </a:pPr>
            <a:r>
              <a:rPr lang="en-US" sz="2400" b="1" dirty="0">
                <a:solidFill>
                  <a:srgbClr val="12284B"/>
                </a:solidFill>
                <a:latin typeface="Calibri" panose="020F0502020204030204" pitchFamily="34" charset="0"/>
                <a:cs typeface="Calibri" panose="020F0502020204030204" pitchFamily="34" charset="0"/>
              </a:rPr>
              <a:t>As a leader of Schwabe’s IP Litigation Group, and first-chair litigator, I am part of a talented team who handles complex, high-stakes, and technical litigations in the federal court system.</a:t>
            </a:r>
          </a:p>
          <a:p>
            <a:pPr marL="0" marR="5080" indent="0">
              <a:lnSpc>
                <a:spcPct val="127200"/>
              </a:lnSpc>
              <a:spcBef>
                <a:spcPts val="100"/>
              </a:spcBef>
              <a:buNone/>
            </a:pPr>
            <a:endParaRPr lang="en-US" sz="2400" b="1" dirty="0">
              <a:solidFill>
                <a:srgbClr val="12284B"/>
              </a:solidFill>
              <a:latin typeface="Calibri" panose="020F0502020204030204" pitchFamily="34" charset="0"/>
              <a:cs typeface="Calibri" panose="020F0502020204030204" pitchFamily="34" charset="0"/>
            </a:endParaRPr>
          </a:p>
          <a:p>
            <a:pPr marL="0" marR="5080" indent="0">
              <a:lnSpc>
                <a:spcPct val="127200"/>
              </a:lnSpc>
              <a:spcBef>
                <a:spcPts val="100"/>
              </a:spcBef>
              <a:buNone/>
            </a:pPr>
            <a:r>
              <a:rPr lang="en-US" sz="2000" dirty="0">
                <a:solidFill>
                  <a:srgbClr val="12284B"/>
                </a:solidFill>
                <a:latin typeface="Calibri" panose="020F0502020204030204" pitchFamily="34" charset="0"/>
                <a:cs typeface="Calibri" panose="020F0502020204030204" pitchFamily="34" charset="0"/>
              </a:rPr>
              <a:t>I have represented companies nationwide in numerous disputes including a number of patent and other intellectual property cases, cases of constitutional significance, bankruptcy matters, and other matters where there is a critical need for an attorney who can break down and explain complex principles, technologies, and legal concepts.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85765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boat on a lake&#10;&#10;Description automatically generated with low confidence">
            <a:extLst>
              <a:ext uri="{FF2B5EF4-FFF2-40B4-BE49-F238E27FC236}">
                <a16:creationId xmlns:a16="http://schemas.microsoft.com/office/drawing/2014/main" id="{1B341497-482B-A547-9554-6DC43C3847E0}"/>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a:ln>
            <a:noFill/>
          </a:ln>
        </p:spPr>
      </p:pic>
      <p:pic>
        <p:nvPicPr>
          <p:cNvPr id="19" name="Picture Placeholder 18" descr="A close-up of a fish&#10;&#10;Description automatically generated with low confidence">
            <a:extLst>
              <a:ext uri="{FF2B5EF4-FFF2-40B4-BE49-F238E27FC236}">
                <a16:creationId xmlns:a16="http://schemas.microsoft.com/office/drawing/2014/main" id="{C77448A5-A415-4946-807B-4CE9DD20ED9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ln>
            <a:noFill/>
          </a:ln>
        </p:spPr>
      </p:pic>
      <p:pic>
        <p:nvPicPr>
          <p:cNvPr id="21" name="Picture Placeholder 20">
            <a:extLst>
              <a:ext uri="{FF2B5EF4-FFF2-40B4-BE49-F238E27FC236}">
                <a16:creationId xmlns:a16="http://schemas.microsoft.com/office/drawing/2014/main" id="{BECB3168-2E8A-2E43-8407-74764F875303}"/>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p:blipFill>
        <p:spPr>
          <a:xfrm>
            <a:off x="9154978" y="0"/>
            <a:ext cx="3068320" cy="3429000"/>
          </a:xfrm>
          <a:ln>
            <a:noFill/>
          </a:ln>
        </p:spPr>
      </p:pic>
      <p:pic>
        <p:nvPicPr>
          <p:cNvPr id="25" name="Picture Placeholder 24" descr="A picture containing indoor, chocolate, plate, decorated&#10;&#10;Description automatically generated">
            <a:extLst>
              <a:ext uri="{FF2B5EF4-FFF2-40B4-BE49-F238E27FC236}">
                <a16:creationId xmlns:a16="http://schemas.microsoft.com/office/drawing/2014/main" id="{BC2D1450-913F-FC44-8516-043D9CB1E632}"/>
              </a:ext>
            </a:extLst>
          </p:cNvPr>
          <p:cNvPicPr>
            <a:picLocks noGrp="1" noChangeAspect="1"/>
          </p:cNvPicPr>
          <p:nvPr>
            <p:ph type="pic" sz="quarter" idx="16"/>
          </p:nvPr>
        </p:nvPicPr>
        <p:blipFill>
          <a:blip r:embed="rId5" cstate="print">
            <a:extLst>
              <a:ext uri="{28A0092B-C50C-407E-A947-70E740481C1C}">
                <a14:useLocalDpi xmlns:a14="http://schemas.microsoft.com/office/drawing/2010/main"/>
              </a:ext>
            </a:extLst>
          </a:blip>
          <a:srcRect/>
          <a:stretch>
            <a:fillRect/>
          </a:stretch>
        </p:blipFill>
        <p:spPr>
          <a:ln>
            <a:noFill/>
          </a:ln>
        </p:spPr>
      </p:pic>
      <p:pic>
        <p:nvPicPr>
          <p:cNvPr id="27" name="Picture Placeholder 26" descr="A close up of a circuit board&#10;&#10;Description automatically generated with low confidence">
            <a:extLst>
              <a:ext uri="{FF2B5EF4-FFF2-40B4-BE49-F238E27FC236}">
                <a16:creationId xmlns:a16="http://schemas.microsoft.com/office/drawing/2014/main" id="{AF691ABA-F507-B646-945E-B8DBDF01152F}"/>
              </a:ext>
            </a:extLst>
          </p:cNvPr>
          <p:cNvPicPr>
            <a:picLocks noGrp="1" noChangeAspect="1"/>
          </p:cNvPicPr>
          <p:nvPr>
            <p:ph type="pic" sz="quarter" idx="17"/>
          </p:nvPr>
        </p:nvPicPr>
        <p:blipFill>
          <a:blip r:embed="rId6" cstate="print">
            <a:extLst>
              <a:ext uri="{28A0092B-C50C-407E-A947-70E740481C1C}">
                <a14:useLocalDpi xmlns:a14="http://schemas.microsoft.com/office/drawing/2010/main"/>
              </a:ext>
            </a:extLst>
          </a:blip>
          <a:srcRect/>
          <a:stretch>
            <a:fillRect/>
          </a:stretch>
        </p:blipFill>
        <p:spPr>
          <a:ln>
            <a:noFill/>
          </a:ln>
        </p:spPr>
      </p:pic>
      <p:pic>
        <p:nvPicPr>
          <p:cNvPr id="29" name="Picture Placeholder 28" descr="A picture containing text&#10;&#10;Description automatically generated">
            <a:extLst>
              <a:ext uri="{FF2B5EF4-FFF2-40B4-BE49-F238E27FC236}">
                <a16:creationId xmlns:a16="http://schemas.microsoft.com/office/drawing/2014/main" id="{93117780-D2F8-CD46-9622-0CDF39C9901B}"/>
              </a:ext>
            </a:extLst>
          </p:cNvPr>
          <p:cNvPicPr>
            <a:picLocks noGrp="1" noChangeAspect="1"/>
          </p:cNvPicPr>
          <p:nvPr>
            <p:ph type="pic" sz="quarter" idx="18"/>
          </p:nvPr>
        </p:nvPicPr>
        <p:blipFill>
          <a:blip r:embed="rId7" cstate="print">
            <a:extLst>
              <a:ext uri="{28A0092B-C50C-407E-A947-70E740481C1C}">
                <a14:useLocalDpi xmlns:a14="http://schemas.microsoft.com/office/drawing/2010/main"/>
              </a:ext>
            </a:extLst>
          </a:blip>
          <a:srcRect/>
          <a:stretch>
            <a:fillRect/>
          </a:stretch>
        </p:blipFill>
        <p:spPr>
          <a:ln>
            <a:noFill/>
          </a:ln>
        </p:spPr>
      </p:pic>
      <p:pic>
        <p:nvPicPr>
          <p:cNvPr id="23" name="Picture Placeholder 22" descr="A picture containing bottle&#10;&#10;Description automatically generated">
            <a:extLst>
              <a:ext uri="{FF2B5EF4-FFF2-40B4-BE49-F238E27FC236}">
                <a16:creationId xmlns:a16="http://schemas.microsoft.com/office/drawing/2014/main" id="{1E1E11F6-04BC-5A4A-A1AB-D0C6951DEA80}"/>
              </a:ext>
            </a:extLst>
          </p:cNvPr>
          <p:cNvPicPr>
            <a:picLocks noGrp="1" noChangeAspect="1"/>
          </p:cNvPicPr>
          <p:nvPr>
            <p:ph type="pic" sz="quarter" idx="19"/>
          </p:nvPr>
        </p:nvPicPr>
        <p:blipFill>
          <a:blip r:embed="rId8" cstate="print">
            <a:extLst>
              <a:ext uri="{28A0092B-C50C-407E-A947-70E740481C1C}">
                <a14:useLocalDpi xmlns:a14="http://schemas.microsoft.com/office/drawing/2010/main"/>
              </a:ext>
            </a:extLst>
          </a:blip>
          <a:srcRect/>
          <a:stretch>
            <a:fillRect/>
          </a:stretch>
        </p:blipFill>
        <p:spPr>
          <a:ln>
            <a:noFill/>
          </a:ln>
        </p:spPr>
      </p:pic>
      <p:sp>
        <p:nvSpPr>
          <p:cNvPr id="30" name="Rectangle 29">
            <a:extLst>
              <a:ext uri="{FF2B5EF4-FFF2-40B4-BE49-F238E27FC236}">
                <a16:creationId xmlns:a16="http://schemas.microsoft.com/office/drawing/2014/main" id="{7CEA3A6E-BE93-5844-9A99-A86171C112C4}"/>
              </a:ext>
            </a:extLst>
          </p:cNvPr>
          <p:cNvSpPr/>
          <p:nvPr/>
        </p:nvSpPr>
        <p:spPr>
          <a:xfrm rot="5400000">
            <a:off x="3091590" y="-63909"/>
            <a:ext cx="2936238" cy="3064060"/>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41F6B74-DC4F-7C4C-9811-5CFD5925F3E4}"/>
              </a:ext>
            </a:extLst>
          </p:cNvPr>
          <p:cNvSpPr/>
          <p:nvPr/>
        </p:nvSpPr>
        <p:spPr>
          <a:xfrm rot="5400000">
            <a:off x="6149750" y="-63909"/>
            <a:ext cx="2936238" cy="3064060"/>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CCBCB29-27A7-BE43-83C0-D23315B4EB91}"/>
              </a:ext>
            </a:extLst>
          </p:cNvPr>
          <p:cNvSpPr/>
          <p:nvPr/>
        </p:nvSpPr>
        <p:spPr>
          <a:xfrm rot="5400000">
            <a:off x="9218070" y="-63909"/>
            <a:ext cx="2936238" cy="3064060"/>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0EF1041-A9E4-F54D-8FDE-1F58D785DBFC}"/>
              </a:ext>
            </a:extLst>
          </p:cNvPr>
          <p:cNvSpPr/>
          <p:nvPr/>
        </p:nvSpPr>
        <p:spPr>
          <a:xfrm rot="5400000">
            <a:off x="3091590" y="3365091"/>
            <a:ext cx="2936238" cy="3064060"/>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751BA8-5FA9-8D4F-90C0-48312C50E2B2}"/>
              </a:ext>
            </a:extLst>
          </p:cNvPr>
          <p:cNvSpPr/>
          <p:nvPr/>
        </p:nvSpPr>
        <p:spPr>
          <a:xfrm rot="5400000">
            <a:off x="6156962" y="3372303"/>
            <a:ext cx="2936238" cy="3049636"/>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55EB2C4-8DAB-324D-B283-DF2EFBAA83B6}"/>
              </a:ext>
            </a:extLst>
          </p:cNvPr>
          <p:cNvSpPr/>
          <p:nvPr/>
        </p:nvSpPr>
        <p:spPr>
          <a:xfrm rot="5400000">
            <a:off x="9218070" y="3365091"/>
            <a:ext cx="2936238" cy="3064060"/>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EB64745-E6A0-C64D-A023-D45BBEF27F11}"/>
              </a:ext>
            </a:extLst>
          </p:cNvPr>
          <p:cNvSpPr/>
          <p:nvPr/>
        </p:nvSpPr>
        <p:spPr>
          <a:xfrm rot="5400000">
            <a:off x="14282" y="3365091"/>
            <a:ext cx="2936238" cy="3064060"/>
          </a:xfrm>
          <a:prstGeom prst="rect">
            <a:avLst/>
          </a:prstGeom>
          <a:gradFill flip="none" rotWithShape="1">
            <a:gsLst>
              <a:gs pos="50000">
                <a:schemeClr val="bg1">
                  <a:alpha val="0"/>
                </a:scheme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FA6C581A-AB5F-E04C-B842-D73FC0A7B772}"/>
              </a:ext>
            </a:extLst>
          </p:cNvPr>
          <p:cNvSpPr>
            <a:spLocks noGrp="1"/>
          </p:cNvSpPr>
          <p:nvPr>
            <p:ph type="body" sz="quarter" idx="26"/>
          </p:nvPr>
        </p:nvSpPr>
        <p:spPr/>
        <p:txBody>
          <a:bodyPr/>
          <a:lstStyle/>
          <a:p>
            <a:r>
              <a:rPr lang="en-US" dirty="0"/>
              <a:t>INDIAN COUNTRY</a:t>
            </a:r>
            <a:br>
              <a:rPr lang="en-US" dirty="0"/>
            </a:br>
            <a:r>
              <a:rPr lang="en-US" dirty="0"/>
              <a:t>AND ALASKA NATIVE</a:t>
            </a:r>
            <a:br>
              <a:rPr lang="en-US" dirty="0"/>
            </a:br>
            <a:r>
              <a:rPr lang="en-US" dirty="0"/>
              <a:t>CORPORATIONS</a:t>
            </a:r>
          </a:p>
        </p:txBody>
      </p:sp>
      <p:sp>
        <p:nvSpPr>
          <p:cNvPr id="10" name="Text Placeholder 9">
            <a:extLst>
              <a:ext uri="{FF2B5EF4-FFF2-40B4-BE49-F238E27FC236}">
                <a16:creationId xmlns:a16="http://schemas.microsoft.com/office/drawing/2014/main" id="{17B9AA57-5D5F-E14E-8BEC-5717EA422F7D}"/>
              </a:ext>
            </a:extLst>
          </p:cNvPr>
          <p:cNvSpPr>
            <a:spLocks noGrp="1"/>
          </p:cNvSpPr>
          <p:nvPr>
            <p:ph type="body" sz="quarter" idx="27"/>
          </p:nvPr>
        </p:nvSpPr>
        <p:spPr/>
        <p:txBody>
          <a:bodyPr/>
          <a:lstStyle/>
          <a:p>
            <a:r>
              <a:rPr lang="en-US" dirty="0"/>
              <a:t>HEALTHCARE AND</a:t>
            </a:r>
            <a:br>
              <a:rPr lang="en-US" dirty="0"/>
            </a:br>
            <a:r>
              <a:rPr lang="en-US" dirty="0"/>
              <a:t>LIFE SCIENCES</a:t>
            </a:r>
          </a:p>
        </p:txBody>
      </p:sp>
      <p:sp>
        <p:nvSpPr>
          <p:cNvPr id="11" name="Text Placeholder 10">
            <a:extLst>
              <a:ext uri="{FF2B5EF4-FFF2-40B4-BE49-F238E27FC236}">
                <a16:creationId xmlns:a16="http://schemas.microsoft.com/office/drawing/2014/main" id="{AA866B09-A3A6-D441-B5A3-BD7E1009EB51}"/>
              </a:ext>
            </a:extLst>
          </p:cNvPr>
          <p:cNvSpPr>
            <a:spLocks noGrp="1"/>
          </p:cNvSpPr>
          <p:nvPr>
            <p:ph type="body" sz="quarter" idx="28"/>
          </p:nvPr>
        </p:nvSpPr>
        <p:spPr/>
        <p:txBody>
          <a:bodyPr/>
          <a:lstStyle/>
          <a:p>
            <a:r>
              <a:rPr lang="en-US" dirty="0"/>
              <a:t>REAL ESTATE AND</a:t>
            </a:r>
            <a:br>
              <a:rPr lang="en-US" dirty="0"/>
            </a:br>
            <a:r>
              <a:rPr lang="en-US" dirty="0"/>
              <a:t>CONSTRUCTION</a:t>
            </a:r>
          </a:p>
        </p:txBody>
      </p:sp>
      <p:sp>
        <p:nvSpPr>
          <p:cNvPr id="12" name="Text Placeholder 11">
            <a:extLst>
              <a:ext uri="{FF2B5EF4-FFF2-40B4-BE49-F238E27FC236}">
                <a16:creationId xmlns:a16="http://schemas.microsoft.com/office/drawing/2014/main" id="{6A0B2FCB-F511-9745-84AC-33CC4CD99055}"/>
              </a:ext>
            </a:extLst>
          </p:cNvPr>
          <p:cNvSpPr>
            <a:spLocks noGrp="1"/>
          </p:cNvSpPr>
          <p:nvPr>
            <p:ph type="body" sz="quarter" idx="29"/>
          </p:nvPr>
        </p:nvSpPr>
        <p:spPr/>
        <p:txBody>
          <a:bodyPr/>
          <a:lstStyle/>
          <a:p>
            <a:r>
              <a:rPr lang="en-US" dirty="0"/>
              <a:t>NATURAL RESOURCES</a:t>
            </a:r>
          </a:p>
        </p:txBody>
      </p:sp>
      <p:sp>
        <p:nvSpPr>
          <p:cNvPr id="13" name="Text Placeholder 12">
            <a:extLst>
              <a:ext uri="{FF2B5EF4-FFF2-40B4-BE49-F238E27FC236}">
                <a16:creationId xmlns:a16="http://schemas.microsoft.com/office/drawing/2014/main" id="{F359CFDF-2BF3-724C-8BAF-52237A56E5A7}"/>
              </a:ext>
            </a:extLst>
          </p:cNvPr>
          <p:cNvSpPr>
            <a:spLocks noGrp="1"/>
          </p:cNvSpPr>
          <p:nvPr>
            <p:ph type="body" sz="quarter" idx="30"/>
          </p:nvPr>
        </p:nvSpPr>
        <p:spPr/>
        <p:txBody>
          <a:bodyPr/>
          <a:lstStyle/>
          <a:p>
            <a:r>
              <a:rPr lang="en-US" dirty="0"/>
              <a:t>TECHNOLOGY</a:t>
            </a:r>
          </a:p>
        </p:txBody>
      </p:sp>
      <p:sp>
        <p:nvSpPr>
          <p:cNvPr id="14" name="Text Placeholder 13">
            <a:extLst>
              <a:ext uri="{FF2B5EF4-FFF2-40B4-BE49-F238E27FC236}">
                <a16:creationId xmlns:a16="http://schemas.microsoft.com/office/drawing/2014/main" id="{80E4870A-321E-4648-B9C0-C6F99BB1CE26}"/>
              </a:ext>
            </a:extLst>
          </p:cNvPr>
          <p:cNvSpPr>
            <a:spLocks noGrp="1"/>
          </p:cNvSpPr>
          <p:nvPr>
            <p:ph type="body" sz="quarter" idx="31"/>
          </p:nvPr>
        </p:nvSpPr>
        <p:spPr/>
        <p:txBody>
          <a:bodyPr/>
          <a:lstStyle/>
          <a:p>
            <a:r>
              <a:rPr lang="en-US" dirty="0"/>
              <a:t>PORTS AND MARITIME</a:t>
            </a:r>
          </a:p>
        </p:txBody>
      </p:sp>
      <p:sp>
        <p:nvSpPr>
          <p:cNvPr id="15" name="Text Placeholder 14">
            <a:extLst>
              <a:ext uri="{FF2B5EF4-FFF2-40B4-BE49-F238E27FC236}">
                <a16:creationId xmlns:a16="http://schemas.microsoft.com/office/drawing/2014/main" id="{D1DFEA07-B5CB-1246-8493-38485AF936E6}"/>
              </a:ext>
            </a:extLst>
          </p:cNvPr>
          <p:cNvSpPr>
            <a:spLocks noGrp="1"/>
          </p:cNvSpPr>
          <p:nvPr>
            <p:ph type="body" sz="quarter" idx="32"/>
          </p:nvPr>
        </p:nvSpPr>
        <p:spPr/>
        <p:txBody>
          <a:bodyPr/>
          <a:lstStyle/>
          <a:p>
            <a:r>
              <a:rPr lang="en-US"/>
              <a:t>CONSUMER </a:t>
            </a:r>
            <a:r>
              <a:rPr lang="en-US" dirty="0"/>
              <a:t>PRODUCTS, MANUFACTURING,</a:t>
            </a:r>
            <a:br>
              <a:rPr lang="en-US" dirty="0"/>
            </a:br>
            <a:r>
              <a:rPr lang="en-US" dirty="0"/>
              <a:t>AND RETAIL</a:t>
            </a:r>
          </a:p>
        </p:txBody>
      </p:sp>
      <p:cxnSp>
        <p:nvCxnSpPr>
          <p:cNvPr id="37" name="Straight Connector 36">
            <a:extLst>
              <a:ext uri="{FF2B5EF4-FFF2-40B4-BE49-F238E27FC236}">
                <a16:creationId xmlns:a16="http://schemas.microsoft.com/office/drawing/2014/main" id="{D06EAAA1-0D1C-5848-B931-B8B253715994}"/>
              </a:ext>
            </a:extLst>
          </p:cNvPr>
          <p:cNvCxnSpPr/>
          <p:nvPr/>
        </p:nvCxnSpPr>
        <p:spPr>
          <a:xfrm>
            <a:off x="3027680" y="-109182"/>
            <a:ext cx="0" cy="696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E134776-28A5-B948-B589-10F7EFBC2408}"/>
              </a:ext>
            </a:extLst>
          </p:cNvPr>
          <p:cNvCxnSpPr>
            <a:cxnSpLocks/>
          </p:cNvCxnSpPr>
          <p:nvPr/>
        </p:nvCxnSpPr>
        <p:spPr>
          <a:xfrm>
            <a:off x="6098426" y="-109182"/>
            <a:ext cx="0" cy="696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DA40F3-3B10-A346-947D-554DE15B4212}"/>
              </a:ext>
            </a:extLst>
          </p:cNvPr>
          <p:cNvCxnSpPr/>
          <p:nvPr/>
        </p:nvCxnSpPr>
        <p:spPr>
          <a:xfrm>
            <a:off x="9155525" y="-109182"/>
            <a:ext cx="0" cy="696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63718CF-BA4F-064B-99D7-2BF0DCC1F1E6}"/>
              </a:ext>
            </a:extLst>
          </p:cNvPr>
          <p:cNvCxnSpPr>
            <a:cxnSpLocks/>
          </p:cNvCxnSpPr>
          <p:nvPr/>
        </p:nvCxnSpPr>
        <p:spPr>
          <a:xfrm flipH="1">
            <a:off x="-438852" y="3429000"/>
            <a:ext cx="129265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41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F544B-9248-C2EF-ED1B-2AF6E2230410}"/>
              </a:ext>
            </a:extLst>
          </p:cNvPr>
          <p:cNvSpPr>
            <a:spLocks noGrp="1"/>
          </p:cNvSpPr>
          <p:nvPr>
            <p:ph type="title"/>
          </p:nvPr>
        </p:nvSpPr>
        <p:spPr/>
        <p:txBody>
          <a:bodyPr/>
          <a:lstStyle/>
          <a:p>
            <a:r>
              <a:rPr lang="en-US" i="1" dirty="0"/>
              <a:t>KSR Intern. Co., v. Teleflex, Inc.</a:t>
            </a:r>
            <a:r>
              <a:rPr lang="en-US" dirty="0"/>
              <a:t>, </a:t>
            </a:r>
            <a:br>
              <a:rPr lang="en-US" dirty="0"/>
            </a:br>
            <a:r>
              <a:rPr lang="en-US" dirty="0"/>
              <a:t>550 U.S. 398 (2007)</a:t>
            </a:r>
          </a:p>
        </p:txBody>
      </p:sp>
      <p:sp>
        <p:nvSpPr>
          <p:cNvPr id="3" name="Content Placeholder 2">
            <a:extLst>
              <a:ext uri="{FF2B5EF4-FFF2-40B4-BE49-F238E27FC236}">
                <a16:creationId xmlns:a16="http://schemas.microsoft.com/office/drawing/2014/main" id="{88CE0FDA-A6F1-1781-5D8A-3DDB9E0BCAA5}"/>
              </a:ext>
            </a:extLst>
          </p:cNvPr>
          <p:cNvSpPr>
            <a:spLocks noGrp="1"/>
          </p:cNvSpPr>
          <p:nvPr>
            <p:ph idx="1"/>
          </p:nvPr>
        </p:nvSpPr>
        <p:spPr/>
        <p:txBody>
          <a:bodyPr/>
          <a:lstStyle/>
          <a:p>
            <a:pPr marL="0" indent="0">
              <a:buNone/>
            </a:pPr>
            <a:endParaRPr lang="en-US" b="0" i="0" u="none" strike="noStrike">
              <a:solidFill>
                <a:srgbClr val="212121"/>
              </a:solidFill>
              <a:effectLst/>
              <a:latin typeface="Calibri" panose="020F0502020204030204" pitchFamily="34" charset="0"/>
            </a:endParaRPr>
          </a:p>
          <a:p>
            <a:pPr marL="0" indent="0">
              <a:buNone/>
            </a:pPr>
            <a:endParaRPr lang="en-US">
              <a:solidFill>
                <a:srgbClr val="212121"/>
              </a:solidFill>
              <a:latin typeface="Calibri" panose="020F0502020204030204" pitchFamily="34" charset="0"/>
            </a:endParaRPr>
          </a:p>
          <a:p>
            <a:pPr marL="0" indent="0">
              <a:buNone/>
            </a:pPr>
            <a:r>
              <a:rPr lang="en-US" b="0" i="0" u="none" strike="noStrike">
                <a:solidFill>
                  <a:srgbClr val="212121"/>
                </a:solidFill>
                <a:effectLst/>
                <a:latin typeface="Calibri" panose="020F0502020204030204" pitchFamily="34" charset="0"/>
              </a:rPr>
              <a:t>“[</a:t>
            </a:r>
            <a:r>
              <a:rPr lang="en-US" b="0" i="0" u="none" strike="noStrike" dirty="0">
                <a:solidFill>
                  <a:srgbClr val="212121"/>
                </a:solidFill>
                <a:effectLst/>
                <a:latin typeface="Calibri" panose="020F0502020204030204" pitchFamily="34" charset="0"/>
              </a:rPr>
              <a:t>t]he obviousness analysis cannot be confined by a formalistic conception of the words teaching, suggestion, and motivation . . . .”</a:t>
            </a:r>
            <a:endParaRPr lang="en-US" dirty="0"/>
          </a:p>
        </p:txBody>
      </p:sp>
    </p:spTree>
    <p:extLst>
      <p:ext uri="{BB962C8B-B14F-4D97-AF65-F5344CB8AC3E}">
        <p14:creationId xmlns:p14="http://schemas.microsoft.com/office/powerpoint/2010/main" val="285901357"/>
      </p:ext>
    </p:extLst>
  </p:cSld>
  <p:clrMapOvr>
    <a:masterClrMapping/>
  </p:clrMapOvr>
</p:sld>
</file>

<file path=ppt/theme/theme1.xml><?xml version="1.0" encoding="utf-8"?>
<a:theme xmlns:a="http://schemas.openxmlformats.org/drawingml/2006/main" name="Office Theme">
  <a:themeElements>
    <a:clrScheme name="Schwabe">
      <a:dk1>
        <a:srgbClr val="000000"/>
      </a:dk1>
      <a:lt1>
        <a:srgbClr val="FFFFFF"/>
      </a:lt1>
      <a:dk2>
        <a:srgbClr val="11284B"/>
      </a:dk2>
      <a:lt2>
        <a:srgbClr val="E3E5E6"/>
      </a:lt2>
      <a:accent1>
        <a:srgbClr val="235F92"/>
      </a:accent1>
      <a:accent2>
        <a:srgbClr val="E4C911"/>
      </a:accent2>
      <a:accent3>
        <a:srgbClr val="C34C2F"/>
      </a:accent3>
      <a:accent4>
        <a:srgbClr val="9CC857"/>
      </a:accent4>
      <a:accent5>
        <a:srgbClr val="4D8296"/>
      </a:accent5>
      <a:accent6>
        <a:srgbClr val="FF9D18"/>
      </a:accent6>
      <a:hlink>
        <a:srgbClr val="9CC857"/>
      </a:hlink>
      <a:folHlink>
        <a:srgbClr val="235F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wabe 2023 PPT Template.potx" id="{E8EC2B9A-4E11-2B4B-B776-1CA2CFB6AD14}" vid="{A419BE64-450F-6B42-8164-F8D2DEE12E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5010</Words>
  <Application>Microsoft Office PowerPoint</Application>
  <PresentationFormat>Widescreen</PresentationFormat>
  <Paragraphs>305</Paragraphs>
  <Slides>81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Aptos</vt:lpstr>
      <vt:lpstr>Arial</vt:lpstr>
      <vt:lpstr>Calibri</vt:lpstr>
      <vt:lpstr>Calibri Light</vt:lpstr>
      <vt:lpstr>Times New Roman</vt:lpstr>
      <vt:lpstr>Office Theme</vt:lpstr>
      <vt:lpstr>Design Around Recent Developments in Design Patent Law</vt:lpstr>
      <vt:lpstr>35 U.S.C. § 171(a)</vt:lpstr>
      <vt:lpstr>35 U.S.C. § 171(b)</vt:lpstr>
      <vt:lpstr>Ethicon Endo-Surgery, Inc. v. Covidien, Inc., 796 F.3d 1312 (Fed. Cir. 2015)</vt:lpstr>
      <vt:lpstr>Obviousness</vt:lpstr>
      <vt:lpstr>Durling v. Spectrum Furniture Co., Inc.,  101 F.3d 100 (Fed. Cir. 1996)</vt:lpstr>
      <vt:lpstr>In re Rosen, 673 F.2d 388, 391 (C.C.P.A. 1982) (quoting In re Jennings, 182 F.2d 207, 208 (C.C.P.A. 1960)</vt:lpstr>
      <vt:lpstr>Durling v. Spectrum Furniture Co., Inc.,  101 F.3d 100 (Fed. Cir. 1996)</vt:lpstr>
      <vt:lpstr>KSR Intern. Co., v. Teleflex, Inc.,  550 U.S. 398 (2007)</vt:lpstr>
      <vt:lpstr>LKQ Corp. v. GM Global Tech. Operations LLC, 102 F.4th 1280 (Fed. Cir. 2024) </vt:lpstr>
      <vt:lpstr>LKQ Corp. v. GM Global Tech. Operations LLC, 102 F.4th 1280 (Fed. Cir. 2024) </vt:lpstr>
      <vt:lpstr>LKQ Corp. v. GM Global Tech. Operations LLC, 102 F.4th 1280 (Fed. Cir. 2024) </vt:lpstr>
      <vt:lpstr>LKQ Corp. v. GM Global Tech. Operations LLC, 102 F.4th 1280 (Fed. Cir. 2024) </vt:lpstr>
      <vt:lpstr>LKQ Corp. v. GM Global Tech. Operations LLC, 102 F.4th 1280 (Fed. Cir. 2024) </vt:lpstr>
      <vt:lpstr>LKQ Corp. v. GM Global Tech. Operations LLC, 102 F.4th 1280 (Fed. Cir. 2024) </vt:lpstr>
      <vt:lpstr>LKQ Corp. v. GM Global Tech. Operations LLC, 102 F.4th 1280 (Fed. Cir. 2024) </vt:lpstr>
      <vt:lpstr>LKQ Corp. v. GM Global Tech. Operations LLC, 102 F.4th 1280 (Fed. Cir. 2024) </vt:lpstr>
      <vt:lpstr>LKQ Corp. v. GM Global Tech. Operations LLC, 102 F.4th 1280 (Fed. Cir. 2024) </vt:lpstr>
      <vt:lpstr>LKQ Corp. v. GM Global Tech. Operations LLC, 102 F.4th 1280 (Fed. Cir. 2024) </vt:lpstr>
      <vt:lpstr>LKQ Corp. v. GM Global Tech. Operations LLC, 102 F.4th 1280 (Fed. Cir. 2024) </vt:lpstr>
      <vt:lpstr>Damages</vt:lpstr>
      <vt:lpstr>Samsung Elecs. Co. v. Apple Inc.,  580 U.S. 53 (2016)</vt:lpstr>
      <vt:lpstr>Samsung Elecs. Co. v. Apple Inc.,  580 U.S. 53 (2016)</vt:lpstr>
      <vt:lpstr>Samsung Elecs. Co. v. Apple Inc.,  580 U.S. 53 (2016)</vt:lpstr>
      <vt:lpstr>Samsung Elecs. Co. v. Apple Inc.,  580 U.S. 53 (2016)</vt:lpstr>
      <vt:lpstr>Apple Inc. v. Samsung Elecs. Co., Ltd.,  786 F.3d 983 (Fed. Cir. 2015)</vt:lpstr>
      <vt:lpstr>Samsung Elecs. Co. v. Apple Inc.,  580 U.S. 53 (2016)</vt:lpstr>
      <vt:lpstr>Samsung Elecs. Co. v. Apple Inc.,  580 U.S. 53 (2016)</vt:lpstr>
      <vt:lpstr>Article of Manufacture</vt:lpstr>
      <vt:lpstr>PowerPoint Presentation</vt:lpstr>
      <vt:lpstr>Curver Luxembourg, SARL v. Home Expressions, Inc.,  938 F.3d 1334 (Fed. Cir. 2019)</vt:lpstr>
      <vt:lpstr>Curver Luxembourg, SARL v. Home Expressions, Inc., 938 F.3d 1334 (Fed. Cir. 2019)</vt:lpstr>
      <vt:lpstr>Curver Luxembourg, SARL v. Home Expressions, Inc., 938 F.3d 1334 (Fed. Cir. 2019)</vt:lpstr>
      <vt:lpstr>Curver Luxembourg, SARL v. Home Expressions, Inc., 938 F.3d 1334 (Fed. Cir. 2019)</vt:lpstr>
      <vt:lpstr>In re SurgiSil, L.L.P.  14 F.4th 1380 (Fed. Cir. 2021)</vt:lpstr>
      <vt:lpstr>In re SurgiSil, L.L.P.  14 F.4th 1380 (Fed. Cir. 2021)</vt:lpstr>
      <vt:lpstr>In re SurgiSil, L.L.P.  14 F.4th 1380 (Fed. Cir. 2021)</vt:lpstr>
      <vt:lpstr>In re SurgiSil, L.L.P.  14 F.4th 1380 (Fed. Cir. 2021)</vt:lpstr>
      <vt:lpstr>Comparison Prior Art</vt:lpstr>
      <vt:lpstr>Egyptian Goddess, Inc. v. Swisa, Inc., 543 F.3d 665, 676 (Fed. Cir. 2008) (en banc).</vt:lpstr>
      <vt:lpstr>Wilson Sporting Goods Co. v. David Geoffrey &amp; Assoc., 904 F.2d 677 (Fed. Cir. 1990)</vt:lpstr>
      <vt:lpstr>Columbia Sportswear N. Am., Inc. v. Seirus Innovative Access., Inc., 942 F.3d 1119  (Fed. Cir. 2019)</vt:lpstr>
      <vt:lpstr>Columbia Sportswear N. Am., Inc. v. Seirus Innovative Access., Inc., 942 F.3d 1119  (Fed. Cir. 2019)</vt:lpstr>
      <vt:lpstr>PowerPoint Presentation</vt:lpstr>
      <vt:lpstr>PowerPoint Presentation</vt:lpstr>
      <vt:lpstr>PowerPoint Presentation</vt:lpstr>
      <vt:lpstr>Columbia Sportswear N. Am., Inc. v. Seirus Innovative Access., Inc., 942 F.3d 1119  (Fed. Cir. 2019)</vt:lpstr>
      <vt:lpstr>PowerPoint Presentation</vt:lpstr>
      <vt:lpstr>PowerPoint Presentation</vt:lpstr>
      <vt:lpstr>Columbia Sportswear N. Am., Inc. v. Seirus Innovative Access., Inc., 942 F.3d 1119  (Fed. Cir. 2019)</vt:lpstr>
      <vt:lpstr>PowerPoint Presentation</vt:lpstr>
      <vt:lpstr>PowerPoint Presentation</vt:lpstr>
      <vt:lpstr>Columbia Sportswear N. Am., Inc. v. Seirus Innovative Access., Inc., 942 F.3d 1119  (Fed. Cir. 2019)</vt:lpstr>
      <vt:lpstr>Columbia Sportswear N. Am., Inc. v. Seirus Innovative Access., Inc., 942 F.3d 1119  (Fed. Cir. 2019)</vt:lpstr>
      <vt:lpstr>Columbia Sportswear N. Am., Inc. v. Seirus Innovative Access., Inc., 80 F.4th 1363 (Fed. Cir. 2023)</vt:lpstr>
      <vt:lpstr>Columbia Sportswear N. Am., Inc. v. Seirus Innovative Access., Inc., 80 F.4th 1363 (Fed. Cir. 2023)</vt:lpstr>
      <vt:lpstr>Columbia Sportswear N. Am., Inc. v. Seirus Innovative Access., Inc., 80 F.4th 1363 (Fed. Cir. 2023)</vt:lpstr>
      <vt:lpstr>Columbia Sportswear N. Am., Inc. v. Seirus Innovative Access., Inc., 80 F.4th 1363 (Fed. Cir. 2023)</vt:lpstr>
      <vt:lpstr>Columbia Sportswear N. Am., Inc. v. Seirus Innovative Access., Inc., 80 F.4th 1363 (Fed. Cir. 2023)</vt:lpstr>
      <vt:lpstr>Columbia Sportswear N. Am., Inc. v. Seirus Innovative Access., Inc., 80 F.4th 1363 (Fed. Cir. 2023)</vt:lpstr>
      <vt:lpstr>Columbia Sportswear N. Am., Inc. v. Seirus Innovative Access., Inc., 80 F.4th 1363 (Fed. Cir. 2023)</vt:lpstr>
      <vt:lpstr>Williamson v. Citrix Online, LLC, 792 F.3d 1339  (Fed. Cir. 2015) (en banc)</vt:lpstr>
      <vt:lpstr>PowerPoint Presentation</vt:lpstr>
      <vt:lpstr>Source Identifiers</vt:lpstr>
      <vt:lpstr>PowerPoint Presentation</vt:lpstr>
      <vt:lpstr>L.A. Gear, Inc. v. Thom McAn Shoe Co.,  988 F.2d 1117 (Fed. Cir. 1993)</vt:lpstr>
      <vt:lpstr>Unette Corp. v. Unit Pack Co.,  785 F.2d 1026, 1029 (Fed. Cir. 1986)</vt:lpstr>
      <vt:lpstr>Braun Inc. v. Dynamics Corp. of Am.,  975 F.2d 815, 828 (Fed. Cir. 1992) </vt:lpstr>
      <vt:lpstr>Columbia Sportswear N. Am., Inc. v. Seirus Innovative Access., Inc., 942 F.3d 1119  (Fed. Cir. 2019)</vt:lpstr>
      <vt:lpstr>Columbia Sportswear N. Am., Inc. v. Seirus Innovative Access., Inc., 80 F.4th 1363 (Fed. Cir. 2023)</vt:lpstr>
      <vt:lpstr>Damages?</vt:lpstr>
      <vt:lpstr>PowerPoint Presentation</vt:lpstr>
      <vt:lpstr>PowerPoint Presentation</vt:lpstr>
      <vt:lpstr>Samsung Elecs. Co. v. Apple Inc.,  580 U.S. 53 (2016)</vt:lpstr>
      <vt:lpstr>Samsung Elecs. Co. v. Apple Inc.,  580 U.S. 53 (2016)</vt:lpstr>
      <vt:lpstr>Samsung Elecs. Co. v. Apple Inc.,  580 U.S. 53 (2016)</vt:lpstr>
      <vt:lpstr>PowerPoint Presentation</vt:lpstr>
      <vt:lpstr>Epilogue</vt:lpstr>
      <vt:lpstr>Columbia Sportswear N. Am., Inc. v. Seirus Innovative Access., Inc.</vt:lpstr>
      <vt:lpstr>Nika Aldrich</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presentation title here</dc:title>
  <dc:subject/>
  <dc:creator>Microsoft Office User</dc:creator>
  <cp:keywords/>
  <dc:description/>
  <cp:lastModifiedBy>Aldrich, Nika F.</cp:lastModifiedBy>
  <cp:revision>78</cp:revision>
  <dcterms:created xsi:type="dcterms:W3CDTF">2023-01-03T22:44:29Z</dcterms:created>
  <dcterms:modified xsi:type="dcterms:W3CDTF">2025-03-27T20:17:30Z</dcterms:modified>
  <cp:category/>
</cp:coreProperties>
</file>